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70"/>
            <a:ext cx="12191999" cy="685342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320640" y="718388"/>
            <a:ext cx="218440" cy="256540"/>
          </a:xfrm>
          <a:custGeom>
            <a:avLst/>
            <a:gdLst/>
            <a:ahLst/>
            <a:cxnLst/>
            <a:rect l="l" t="t" r="r" b="b"/>
            <a:pathLst>
              <a:path w="218440" h="256540">
                <a:moveTo>
                  <a:pt x="128783" y="0"/>
                </a:moveTo>
                <a:lnTo>
                  <a:pt x="77716" y="10099"/>
                </a:lnTo>
                <a:lnTo>
                  <a:pt x="36885" y="37646"/>
                </a:lnTo>
                <a:lnTo>
                  <a:pt x="9807" y="78517"/>
                </a:lnTo>
                <a:lnTo>
                  <a:pt x="0" y="128588"/>
                </a:lnTo>
                <a:lnTo>
                  <a:pt x="9687" y="178169"/>
                </a:lnTo>
                <a:lnTo>
                  <a:pt x="36565" y="218789"/>
                </a:lnTo>
                <a:lnTo>
                  <a:pt x="77356" y="246243"/>
                </a:lnTo>
                <a:lnTo>
                  <a:pt x="128783" y="256329"/>
                </a:lnTo>
                <a:lnTo>
                  <a:pt x="154770" y="253896"/>
                </a:lnTo>
                <a:lnTo>
                  <a:pt x="178678" y="247021"/>
                </a:lnTo>
                <a:lnTo>
                  <a:pt x="200026" y="236339"/>
                </a:lnTo>
                <a:lnTo>
                  <a:pt x="218333" y="222486"/>
                </a:lnTo>
                <a:lnTo>
                  <a:pt x="188491" y="180190"/>
                </a:lnTo>
                <a:lnTo>
                  <a:pt x="176081" y="188983"/>
                </a:lnTo>
                <a:lnTo>
                  <a:pt x="162793" y="195948"/>
                </a:lnTo>
                <a:lnTo>
                  <a:pt x="148067" y="200532"/>
                </a:lnTo>
                <a:lnTo>
                  <a:pt x="131341" y="202183"/>
                </a:lnTo>
                <a:lnTo>
                  <a:pt x="103595" y="196513"/>
                </a:lnTo>
                <a:lnTo>
                  <a:pt x="80806" y="180929"/>
                </a:lnTo>
                <a:lnTo>
                  <a:pt x="65373" y="157574"/>
                </a:lnTo>
                <a:lnTo>
                  <a:pt x="59696" y="128588"/>
                </a:lnTo>
                <a:lnTo>
                  <a:pt x="65373" y="98757"/>
                </a:lnTo>
                <a:lnTo>
                  <a:pt x="80806" y="75190"/>
                </a:lnTo>
                <a:lnTo>
                  <a:pt x="103595" y="59712"/>
                </a:lnTo>
                <a:lnTo>
                  <a:pt x="131341" y="54148"/>
                </a:lnTo>
                <a:lnTo>
                  <a:pt x="147708" y="55681"/>
                </a:lnTo>
                <a:lnTo>
                  <a:pt x="162474" y="60070"/>
                </a:lnTo>
                <a:lnTo>
                  <a:pt x="175961" y="66996"/>
                </a:lnTo>
                <a:lnTo>
                  <a:pt x="188491" y="76141"/>
                </a:lnTo>
                <a:lnTo>
                  <a:pt x="218333" y="33845"/>
                </a:lnTo>
                <a:lnTo>
                  <a:pt x="200146" y="19991"/>
                </a:lnTo>
                <a:lnTo>
                  <a:pt x="178998" y="9309"/>
                </a:lnTo>
                <a:lnTo>
                  <a:pt x="155130" y="2433"/>
                </a:lnTo>
                <a:lnTo>
                  <a:pt x="1287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2627" y="722624"/>
            <a:ext cx="233681" cy="24448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817014" y="687095"/>
            <a:ext cx="2564765" cy="363855"/>
          </a:xfrm>
          <a:custGeom>
            <a:avLst/>
            <a:gdLst/>
            <a:ahLst/>
            <a:cxnLst/>
            <a:rect l="l" t="t" r="r" b="b"/>
            <a:pathLst>
              <a:path w="2564765" h="363855">
                <a:moveTo>
                  <a:pt x="233718" y="35852"/>
                </a:moveTo>
                <a:lnTo>
                  <a:pt x="174040" y="35852"/>
                </a:lnTo>
                <a:lnTo>
                  <a:pt x="174040" y="128155"/>
                </a:lnTo>
                <a:lnTo>
                  <a:pt x="59702" y="128155"/>
                </a:lnTo>
                <a:lnTo>
                  <a:pt x="59702" y="35852"/>
                </a:lnTo>
                <a:lnTo>
                  <a:pt x="0" y="35852"/>
                </a:lnTo>
                <a:lnTo>
                  <a:pt x="0" y="128155"/>
                </a:lnTo>
                <a:lnTo>
                  <a:pt x="0" y="181254"/>
                </a:lnTo>
                <a:lnTo>
                  <a:pt x="0" y="279869"/>
                </a:lnTo>
                <a:lnTo>
                  <a:pt x="59702" y="279869"/>
                </a:lnTo>
                <a:lnTo>
                  <a:pt x="59702" y="181254"/>
                </a:lnTo>
                <a:lnTo>
                  <a:pt x="174040" y="181254"/>
                </a:lnTo>
                <a:lnTo>
                  <a:pt x="174040" y="279869"/>
                </a:lnTo>
                <a:lnTo>
                  <a:pt x="233718" y="279869"/>
                </a:lnTo>
                <a:lnTo>
                  <a:pt x="233718" y="181254"/>
                </a:lnTo>
                <a:lnTo>
                  <a:pt x="233718" y="128155"/>
                </a:lnTo>
                <a:lnTo>
                  <a:pt x="233718" y="35852"/>
                </a:lnTo>
                <a:close/>
              </a:path>
              <a:path w="2564765" h="363855">
                <a:moveTo>
                  <a:pt x="516001" y="36385"/>
                </a:moveTo>
                <a:lnTo>
                  <a:pt x="463143" y="36385"/>
                </a:lnTo>
                <a:lnTo>
                  <a:pt x="459727" y="65989"/>
                </a:lnTo>
                <a:lnTo>
                  <a:pt x="458825" y="65138"/>
                </a:lnTo>
                <a:lnTo>
                  <a:pt x="458825" y="159042"/>
                </a:lnTo>
                <a:lnTo>
                  <a:pt x="453415" y="187629"/>
                </a:lnTo>
                <a:lnTo>
                  <a:pt x="438569" y="210121"/>
                </a:lnTo>
                <a:lnTo>
                  <a:pt x="416369" y="224828"/>
                </a:lnTo>
                <a:lnTo>
                  <a:pt x="388899" y="230098"/>
                </a:lnTo>
                <a:lnTo>
                  <a:pt x="361429" y="224828"/>
                </a:lnTo>
                <a:lnTo>
                  <a:pt x="339242" y="210121"/>
                </a:lnTo>
                <a:lnTo>
                  <a:pt x="324396" y="187629"/>
                </a:lnTo>
                <a:lnTo>
                  <a:pt x="318985" y="159042"/>
                </a:lnTo>
                <a:lnTo>
                  <a:pt x="324396" y="130810"/>
                </a:lnTo>
                <a:lnTo>
                  <a:pt x="361429" y="93370"/>
                </a:lnTo>
                <a:lnTo>
                  <a:pt x="416369" y="93370"/>
                </a:lnTo>
                <a:lnTo>
                  <a:pt x="453415" y="130810"/>
                </a:lnTo>
                <a:lnTo>
                  <a:pt x="458825" y="159042"/>
                </a:lnTo>
                <a:lnTo>
                  <a:pt x="458825" y="65138"/>
                </a:lnTo>
                <a:lnTo>
                  <a:pt x="444957" y="52006"/>
                </a:lnTo>
                <a:lnTo>
                  <a:pt x="427418" y="41033"/>
                </a:lnTo>
                <a:lnTo>
                  <a:pt x="406844" y="33870"/>
                </a:lnTo>
                <a:lnTo>
                  <a:pt x="382993" y="31305"/>
                </a:lnTo>
                <a:lnTo>
                  <a:pt x="335229" y="41262"/>
                </a:lnTo>
                <a:lnTo>
                  <a:pt x="295859" y="68529"/>
                </a:lnTo>
                <a:lnTo>
                  <a:pt x="269151" y="109105"/>
                </a:lnTo>
                <a:lnTo>
                  <a:pt x="259295" y="159042"/>
                </a:lnTo>
                <a:lnTo>
                  <a:pt x="269151" y="208978"/>
                </a:lnTo>
                <a:lnTo>
                  <a:pt x="295859" y="249555"/>
                </a:lnTo>
                <a:lnTo>
                  <a:pt x="335229" y="276821"/>
                </a:lnTo>
                <a:lnTo>
                  <a:pt x="382993" y="286778"/>
                </a:lnTo>
                <a:lnTo>
                  <a:pt x="406336" y="284213"/>
                </a:lnTo>
                <a:lnTo>
                  <a:pt x="426656" y="277050"/>
                </a:lnTo>
                <a:lnTo>
                  <a:pt x="444106" y="266077"/>
                </a:lnTo>
                <a:lnTo>
                  <a:pt x="458825" y="252095"/>
                </a:lnTo>
                <a:lnTo>
                  <a:pt x="463143" y="280860"/>
                </a:lnTo>
                <a:lnTo>
                  <a:pt x="516001" y="280860"/>
                </a:lnTo>
                <a:lnTo>
                  <a:pt x="516001" y="252095"/>
                </a:lnTo>
                <a:lnTo>
                  <a:pt x="516001" y="230098"/>
                </a:lnTo>
                <a:lnTo>
                  <a:pt x="516001" y="87985"/>
                </a:lnTo>
                <a:lnTo>
                  <a:pt x="516001" y="65989"/>
                </a:lnTo>
                <a:lnTo>
                  <a:pt x="516001" y="36385"/>
                </a:lnTo>
                <a:close/>
              </a:path>
              <a:path w="2564765" h="363855">
                <a:moveTo>
                  <a:pt x="804316" y="159042"/>
                </a:moveTo>
                <a:lnTo>
                  <a:pt x="794448" y="109105"/>
                </a:lnTo>
                <a:lnTo>
                  <a:pt x="767702" y="68529"/>
                </a:lnTo>
                <a:lnTo>
                  <a:pt x="745426" y="53098"/>
                </a:lnTo>
                <a:lnTo>
                  <a:pt x="745426" y="159042"/>
                </a:lnTo>
                <a:lnTo>
                  <a:pt x="740016" y="187629"/>
                </a:lnTo>
                <a:lnTo>
                  <a:pt x="725170" y="210121"/>
                </a:lnTo>
                <a:lnTo>
                  <a:pt x="702970" y="224828"/>
                </a:lnTo>
                <a:lnTo>
                  <a:pt x="675500" y="230098"/>
                </a:lnTo>
                <a:lnTo>
                  <a:pt x="647890" y="224828"/>
                </a:lnTo>
                <a:lnTo>
                  <a:pt x="625386" y="210121"/>
                </a:lnTo>
                <a:lnTo>
                  <a:pt x="610235" y="187629"/>
                </a:lnTo>
                <a:lnTo>
                  <a:pt x="604672" y="159042"/>
                </a:lnTo>
                <a:lnTo>
                  <a:pt x="610235" y="130810"/>
                </a:lnTo>
                <a:lnTo>
                  <a:pt x="625386" y="108280"/>
                </a:lnTo>
                <a:lnTo>
                  <a:pt x="647890" y="93370"/>
                </a:lnTo>
                <a:lnTo>
                  <a:pt x="675500" y="87985"/>
                </a:lnTo>
                <a:lnTo>
                  <a:pt x="702970" y="93370"/>
                </a:lnTo>
                <a:lnTo>
                  <a:pt x="725170" y="108280"/>
                </a:lnTo>
                <a:lnTo>
                  <a:pt x="740016" y="130810"/>
                </a:lnTo>
                <a:lnTo>
                  <a:pt x="745426" y="159042"/>
                </a:lnTo>
                <a:lnTo>
                  <a:pt x="745426" y="53098"/>
                </a:lnTo>
                <a:lnTo>
                  <a:pt x="728345" y="41262"/>
                </a:lnTo>
                <a:lnTo>
                  <a:pt x="680618" y="31305"/>
                </a:lnTo>
                <a:lnTo>
                  <a:pt x="657098" y="33870"/>
                </a:lnTo>
                <a:lnTo>
                  <a:pt x="636549" y="41033"/>
                </a:lnTo>
                <a:lnTo>
                  <a:pt x="619048" y="52006"/>
                </a:lnTo>
                <a:lnTo>
                  <a:pt x="604672" y="65989"/>
                </a:lnTo>
                <a:lnTo>
                  <a:pt x="600468" y="36385"/>
                </a:lnTo>
                <a:lnTo>
                  <a:pt x="548398" y="36385"/>
                </a:lnTo>
                <a:lnTo>
                  <a:pt x="548398" y="363766"/>
                </a:lnTo>
                <a:lnTo>
                  <a:pt x="608088" y="363766"/>
                </a:lnTo>
                <a:lnTo>
                  <a:pt x="608088" y="256336"/>
                </a:lnTo>
                <a:lnTo>
                  <a:pt x="622681" y="268935"/>
                </a:lnTo>
                <a:lnTo>
                  <a:pt x="639584" y="278536"/>
                </a:lnTo>
                <a:lnTo>
                  <a:pt x="658863" y="284645"/>
                </a:lnTo>
                <a:lnTo>
                  <a:pt x="680618" y="286778"/>
                </a:lnTo>
                <a:lnTo>
                  <a:pt x="728726" y="276821"/>
                </a:lnTo>
                <a:lnTo>
                  <a:pt x="758278" y="256336"/>
                </a:lnTo>
                <a:lnTo>
                  <a:pt x="768045" y="249555"/>
                </a:lnTo>
                <a:lnTo>
                  <a:pt x="780770" y="230098"/>
                </a:lnTo>
                <a:lnTo>
                  <a:pt x="794575" y="208978"/>
                </a:lnTo>
                <a:lnTo>
                  <a:pt x="804316" y="159042"/>
                </a:lnTo>
                <a:close/>
              </a:path>
              <a:path w="2564765" h="363855">
                <a:moveTo>
                  <a:pt x="1078865" y="36385"/>
                </a:moveTo>
                <a:lnTo>
                  <a:pt x="1026909" y="36385"/>
                </a:lnTo>
                <a:lnTo>
                  <a:pt x="1022591" y="65989"/>
                </a:lnTo>
                <a:lnTo>
                  <a:pt x="1022591" y="159042"/>
                </a:lnTo>
                <a:lnTo>
                  <a:pt x="1017054" y="187629"/>
                </a:lnTo>
                <a:lnTo>
                  <a:pt x="1001928" y="210121"/>
                </a:lnTo>
                <a:lnTo>
                  <a:pt x="979424" y="224828"/>
                </a:lnTo>
                <a:lnTo>
                  <a:pt x="951763" y="230098"/>
                </a:lnTo>
                <a:lnTo>
                  <a:pt x="924293" y="224828"/>
                </a:lnTo>
                <a:lnTo>
                  <a:pt x="902093" y="210121"/>
                </a:lnTo>
                <a:lnTo>
                  <a:pt x="887247" y="187629"/>
                </a:lnTo>
                <a:lnTo>
                  <a:pt x="881849" y="159042"/>
                </a:lnTo>
                <a:lnTo>
                  <a:pt x="887247" y="130810"/>
                </a:lnTo>
                <a:lnTo>
                  <a:pt x="902093" y="108280"/>
                </a:lnTo>
                <a:lnTo>
                  <a:pt x="924293" y="93370"/>
                </a:lnTo>
                <a:lnTo>
                  <a:pt x="951763" y="87985"/>
                </a:lnTo>
                <a:lnTo>
                  <a:pt x="979424" y="93370"/>
                </a:lnTo>
                <a:lnTo>
                  <a:pt x="1001928" y="108280"/>
                </a:lnTo>
                <a:lnTo>
                  <a:pt x="1017054" y="130810"/>
                </a:lnTo>
                <a:lnTo>
                  <a:pt x="1022591" y="159042"/>
                </a:lnTo>
                <a:lnTo>
                  <a:pt x="1022591" y="65989"/>
                </a:lnTo>
                <a:lnTo>
                  <a:pt x="1007872" y="52006"/>
                </a:lnTo>
                <a:lnTo>
                  <a:pt x="990409" y="41033"/>
                </a:lnTo>
                <a:lnTo>
                  <a:pt x="970051" y="33870"/>
                </a:lnTo>
                <a:lnTo>
                  <a:pt x="946645" y="31305"/>
                </a:lnTo>
                <a:lnTo>
                  <a:pt x="898563" y="41262"/>
                </a:lnTo>
                <a:lnTo>
                  <a:pt x="859282" y="68529"/>
                </a:lnTo>
                <a:lnTo>
                  <a:pt x="832789" y="109105"/>
                </a:lnTo>
                <a:lnTo>
                  <a:pt x="823074" y="159042"/>
                </a:lnTo>
                <a:lnTo>
                  <a:pt x="832789" y="208978"/>
                </a:lnTo>
                <a:lnTo>
                  <a:pt x="859282" y="249555"/>
                </a:lnTo>
                <a:lnTo>
                  <a:pt x="898563" y="276821"/>
                </a:lnTo>
                <a:lnTo>
                  <a:pt x="946645" y="286778"/>
                </a:lnTo>
                <a:lnTo>
                  <a:pt x="969581" y="284213"/>
                </a:lnTo>
                <a:lnTo>
                  <a:pt x="989672" y="277050"/>
                </a:lnTo>
                <a:lnTo>
                  <a:pt x="1007046" y="266077"/>
                </a:lnTo>
                <a:lnTo>
                  <a:pt x="1021791" y="252095"/>
                </a:lnTo>
                <a:lnTo>
                  <a:pt x="1025994" y="280860"/>
                </a:lnTo>
                <a:lnTo>
                  <a:pt x="1078865" y="280860"/>
                </a:lnTo>
                <a:lnTo>
                  <a:pt x="1078865" y="252095"/>
                </a:lnTo>
                <a:lnTo>
                  <a:pt x="1078865" y="230098"/>
                </a:lnTo>
                <a:lnTo>
                  <a:pt x="1078865" y="87985"/>
                </a:lnTo>
                <a:lnTo>
                  <a:pt x="1078865" y="65989"/>
                </a:lnTo>
                <a:lnTo>
                  <a:pt x="1078865" y="36385"/>
                </a:lnTo>
                <a:close/>
              </a:path>
              <a:path w="2564765" h="363855">
                <a:moveTo>
                  <a:pt x="1255420" y="36385"/>
                </a:moveTo>
                <a:lnTo>
                  <a:pt x="1240980" y="36385"/>
                </a:lnTo>
                <a:lnTo>
                  <a:pt x="1184706" y="107442"/>
                </a:lnTo>
                <a:lnTo>
                  <a:pt x="1184706" y="36385"/>
                </a:lnTo>
                <a:lnTo>
                  <a:pt x="1171067" y="36385"/>
                </a:lnTo>
                <a:lnTo>
                  <a:pt x="1171067" y="131127"/>
                </a:lnTo>
                <a:lnTo>
                  <a:pt x="1183792" y="131127"/>
                </a:lnTo>
                <a:lnTo>
                  <a:pt x="1240980" y="58369"/>
                </a:lnTo>
                <a:lnTo>
                  <a:pt x="1240980" y="131127"/>
                </a:lnTo>
                <a:lnTo>
                  <a:pt x="1255420" y="131127"/>
                </a:lnTo>
                <a:lnTo>
                  <a:pt x="1255420" y="36385"/>
                </a:lnTo>
                <a:close/>
              </a:path>
              <a:path w="2564765" h="363855">
                <a:moveTo>
                  <a:pt x="1271676" y="236029"/>
                </a:moveTo>
                <a:lnTo>
                  <a:pt x="1267764" y="216446"/>
                </a:lnTo>
                <a:lnTo>
                  <a:pt x="1257122" y="200710"/>
                </a:lnTo>
                <a:lnTo>
                  <a:pt x="1257122" y="236029"/>
                </a:lnTo>
                <a:lnTo>
                  <a:pt x="1254404" y="250139"/>
                </a:lnTo>
                <a:lnTo>
                  <a:pt x="1246886" y="261404"/>
                </a:lnTo>
                <a:lnTo>
                  <a:pt x="1235532" y="268859"/>
                </a:lnTo>
                <a:lnTo>
                  <a:pt x="1221308" y="271551"/>
                </a:lnTo>
                <a:lnTo>
                  <a:pt x="1206957" y="268859"/>
                </a:lnTo>
                <a:lnTo>
                  <a:pt x="1195336" y="261404"/>
                </a:lnTo>
                <a:lnTo>
                  <a:pt x="1187551" y="250139"/>
                </a:lnTo>
                <a:lnTo>
                  <a:pt x="1184706" y="236029"/>
                </a:lnTo>
                <a:lnTo>
                  <a:pt x="1187551" y="221424"/>
                </a:lnTo>
                <a:lnTo>
                  <a:pt x="1195336" y="209905"/>
                </a:lnTo>
                <a:lnTo>
                  <a:pt x="1199400" y="207264"/>
                </a:lnTo>
                <a:lnTo>
                  <a:pt x="1206957" y="202361"/>
                </a:lnTo>
                <a:lnTo>
                  <a:pt x="1221308" y="199644"/>
                </a:lnTo>
                <a:lnTo>
                  <a:pt x="1235532" y="202361"/>
                </a:lnTo>
                <a:lnTo>
                  <a:pt x="1246886" y="209905"/>
                </a:lnTo>
                <a:lnTo>
                  <a:pt x="1254404" y="221424"/>
                </a:lnTo>
                <a:lnTo>
                  <a:pt x="1257122" y="236029"/>
                </a:lnTo>
                <a:lnTo>
                  <a:pt x="1257122" y="200710"/>
                </a:lnTo>
                <a:lnTo>
                  <a:pt x="1255623" y="199644"/>
                </a:lnTo>
                <a:lnTo>
                  <a:pt x="1241069" y="189992"/>
                </a:lnTo>
                <a:lnTo>
                  <a:pt x="1221308" y="186118"/>
                </a:lnTo>
                <a:lnTo>
                  <a:pt x="1210068" y="187515"/>
                </a:lnTo>
                <a:lnTo>
                  <a:pt x="1199807" y="191617"/>
                </a:lnTo>
                <a:lnTo>
                  <a:pt x="1191145" y="198247"/>
                </a:lnTo>
                <a:lnTo>
                  <a:pt x="1184706" y="207264"/>
                </a:lnTo>
                <a:lnTo>
                  <a:pt x="1184706" y="205574"/>
                </a:lnTo>
                <a:lnTo>
                  <a:pt x="1203744" y="166560"/>
                </a:lnTo>
                <a:lnTo>
                  <a:pt x="1226845" y="161455"/>
                </a:lnTo>
                <a:lnTo>
                  <a:pt x="1236129" y="159461"/>
                </a:lnTo>
                <a:lnTo>
                  <a:pt x="1244638" y="156845"/>
                </a:lnTo>
                <a:lnTo>
                  <a:pt x="1252918" y="153111"/>
                </a:lnTo>
                <a:lnTo>
                  <a:pt x="1248600" y="142125"/>
                </a:lnTo>
                <a:lnTo>
                  <a:pt x="1241844" y="145351"/>
                </a:lnTo>
                <a:lnTo>
                  <a:pt x="1234681" y="147624"/>
                </a:lnTo>
                <a:lnTo>
                  <a:pt x="1225753" y="149263"/>
                </a:lnTo>
                <a:lnTo>
                  <a:pt x="1213688" y="150583"/>
                </a:lnTo>
                <a:lnTo>
                  <a:pt x="1196962" y="155613"/>
                </a:lnTo>
                <a:lnTo>
                  <a:pt x="1183424" y="166027"/>
                </a:lnTo>
                <a:lnTo>
                  <a:pt x="1174369" y="182473"/>
                </a:lnTo>
                <a:lnTo>
                  <a:pt x="1171067" y="205574"/>
                </a:lnTo>
                <a:lnTo>
                  <a:pt x="1171067" y="236029"/>
                </a:lnTo>
                <a:lnTo>
                  <a:pt x="1174838" y="255117"/>
                </a:lnTo>
                <a:lnTo>
                  <a:pt x="1185316" y="270713"/>
                </a:lnTo>
                <a:lnTo>
                  <a:pt x="1201229" y="281228"/>
                </a:lnTo>
                <a:lnTo>
                  <a:pt x="1221308" y="285089"/>
                </a:lnTo>
                <a:lnTo>
                  <a:pt x="1241069" y="281228"/>
                </a:lnTo>
                <a:lnTo>
                  <a:pt x="1255776" y="271551"/>
                </a:lnTo>
                <a:lnTo>
                  <a:pt x="1257058" y="270713"/>
                </a:lnTo>
                <a:lnTo>
                  <a:pt x="1267764" y="255117"/>
                </a:lnTo>
                <a:lnTo>
                  <a:pt x="1271676" y="236029"/>
                </a:lnTo>
                <a:close/>
              </a:path>
              <a:path w="2564765" h="363855">
                <a:moveTo>
                  <a:pt x="1356931" y="35864"/>
                </a:moveTo>
                <a:lnTo>
                  <a:pt x="1342390" y="35864"/>
                </a:lnTo>
                <a:lnTo>
                  <a:pt x="1342390" y="76314"/>
                </a:lnTo>
                <a:lnTo>
                  <a:pt x="1285316" y="76314"/>
                </a:lnTo>
                <a:lnTo>
                  <a:pt x="1285316" y="35864"/>
                </a:lnTo>
                <a:lnTo>
                  <a:pt x="1271676" y="35864"/>
                </a:lnTo>
                <a:lnTo>
                  <a:pt x="1271676" y="76314"/>
                </a:lnTo>
                <a:lnTo>
                  <a:pt x="1271676" y="88963"/>
                </a:lnTo>
                <a:lnTo>
                  <a:pt x="1271676" y="130683"/>
                </a:lnTo>
                <a:lnTo>
                  <a:pt x="1285316" y="130683"/>
                </a:lnTo>
                <a:lnTo>
                  <a:pt x="1285316" y="88963"/>
                </a:lnTo>
                <a:lnTo>
                  <a:pt x="1342390" y="88963"/>
                </a:lnTo>
                <a:lnTo>
                  <a:pt x="1342390" y="130683"/>
                </a:lnTo>
                <a:lnTo>
                  <a:pt x="1356931" y="130683"/>
                </a:lnTo>
                <a:lnTo>
                  <a:pt x="1356931" y="88963"/>
                </a:lnTo>
                <a:lnTo>
                  <a:pt x="1356931" y="76314"/>
                </a:lnTo>
                <a:lnTo>
                  <a:pt x="1356931" y="35864"/>
                </a:lnTo>
                <a:close/>
              </a:path>
              <a:path w="2564765" h="363855">
                <a:moveTo>
                  <a:pt x="1372285" y="188645"/>
                </a:moveTo>
                <a:lnTo>
                  <a:pt x="1359547" y="188645"/>
                </a:lnTo>
                <a:lnTo>
                  <a:pt x="1359547" y="235178"/>
                </a:lnTo>
                <a:lnTo>
                  <a:pt x="1357109" y="249301"/>
                </a:lnTo>
                <a:lnTo>
                  <a:pt x="1350327" y="260565"/>
                </a:lnTo>
                <a:lnTo>
                  <a:pt x="1340027" y="268008"/>
                </a:lnTo>
                <a:lnTo>
                  <a:pt x="1327035" y="270713"/>
                </a:lnTo>
                <a:lnTo>
                  <a:pt x="1314208" y="268008"/>
                </a:lnTo>
                <a:lnTo>
                  <a:pt x="1304251" y="260565"/>
                </a:lnTo>
                <a:lnTo>
                  <a:pt x="1297825" y="249301"/>
                </a:lnTo>
                <a:lnTo>
                  <a:pt x="1295552" y="235178"/>
                </a:lnTo>
                <a:lnTo>
                  <a:pt x="1297825" y="221068"/>
                </a:lnTo>
                <a:lnTo>
                  <a:pt x="1304251" y="209804"/>
                </a:lnTo>
                <a:lnTo>
                  <a:pt x="1314208" y="202349"/>
                </a:lnTo>
                <a:lnTo>
                  <a:pt x="1327035" y="199644"/>
                </a:lnTo>
                <a:lnTo>
                  <a:pt x="1340027" y="202349"/>
                </a:lnTo>
                <a:lnTo>
                  <a:pt x="1350327" y="209804"/>
                </a:lnTo>
                <a:lnTo>
                  <a:pt x="1357109" y="221068"/>
                </a:lnTo>
                <a:lnTo>
                  <a:pt x="1359547" y="235178"/>
                </a:lnTo>
                <a:lnTo>
                  <a:pt x="1359547" y="188645"/>
                </a:lnTo>
                <a:lnTo>
                  <a:pt x="1358646" y="188645"/>
                </a:lnTo>
                <a:lnTo>
                  <a:pt x="1358646" y="203034"/>
                </a:lnTo>
                <a:lnTo>
                  <a:pt x="1355572" y="199644"/>
                </a:lnTo>
                <a:lnTo>
                  <a:pt x="1352346" y="196100"/>
                </a:lnTo>
                <a:lnTo>
                  <a:pt x="1344955" y="190766"/>
                </a:lnTo>
                <a:lnTo>
                  <a:pt x="1336306" y="187337"/>
                </a:lnTo>
                <a:lnTo>
                  <a:pt x="1326248" y="186118"/>
                </a:lnTo>
                <a:lnTo>
                  <a:pt x="1308379" y="189979"/>
                </a:lnTo>
                <a:lnTo>
                  <a:pt x="1294028" y="200494"/>
                </a:lnTo>
                <a:lnTo>
                  <a:pt x="1284465" y="216090"/>
                </a:lnTo>
                <a:lnTo>
                  <a:pt x="1280998" y="235178"/>
                </a:lnTo>
                <a:lnTo>
                  <a:pt x="1284338" y="254622"/>
                </a:lnTo>
                <a:lnTo>
                  <a:pt x="1293685" y="270179"/>
                </a:lnTo>
                <a:lnTo>
                  <a:pt x="1307998" y="280504"/>
                </a:lnTo>
                <a:lnTo>
                  <a:pt x="1326248" y="284251"/>
                </a:lnTo>
                <a:lnTo>
                  <a:pt x="1336433" y="283032"/>
                </a:lnTo>
                <a:lnTo>
                  <a:pt x="1345298" y="279590"/>
                </a:lnTo>
                <a:lnTo>
                  <a:pt x="1352727" y="274256"/>
                </a:lnTo>
                <a:lnTo>
                  <a:pt x="1355763" y="270713"/>
                </a:lnTo>
                <a:lnTo>
                  <a:pt x="1358646" y="267322"/>
                </a:lnTo>
                <a:lnTo>
                  <a:pt x="1358646" y="282549"/>
                </a:lnTo>
                <a:lnTo>
                  <a:pt x="1372285" y="282549"/>
                </a:lnTo>
                <a:lnTo>
                  <a:pt x="1372285" y="267322"/>
                </a:lnTo>
                <a:lnTo>
                  <a:pt x="1372285" y="203034"/>
                </a:lnTo>
                <a:lnTo>
                  <a:pt x="1372285" y="188645"/>
                </a:lnTo>
                <a:close/>
              </a:path>
              <a:path w="2564765" h="363855">
                <a:moveTo>
                  <a:pt x="1449933" y="104063"/>
                </a:moveTo>
                <a:lnTo>
                  <a:pt x="1436293" y="82550"/>
                </a:lnTo>
                <a:lnTo>
                  <a:pt x="1436293" y="93903"/>
                </a:lnTo>
                <a:lnTo>
                  <a:pt x="1436293" y="112509"/>
                </a:lnTo>
                <a:lnTo>
                  <a:pt x="1427759" y="118440"/>
                </a:lnTo>
                <a:lnTo>
                  <a:pt x="1387627" y="118440"/>
                </a:lnTo>
                <a:lnTo>
                  <a:pt x="1387627" y="87134"/>
                </a:lnTo>
                <a:lnTo>
                  <a:pt x="1427759" y="87134"/>
                </a:lnTo>
                <a:lnTo>
                  <a:pt x="1436293" y="93903"/>
                </a:lnTo>
                <a:lnTo>
                  <a:pt x="1436293" y="82550"/>
                </a:lnTo>
                <a:lnTo>
                  <a:pt x="1431175" y="80365"/>
                </a:lnTo>
                <a:lnTo>
                  <a:pt x="1438795" y="77825"/>
                </a:lnTo>
                <a:lnTo>
                  <a:pt x="1440129" y="76136"/>
                </a:lnTo>
                <a:lnTo>
                  <a:pt x="1444815" y="70218"/>
                </a:lnTo>
                <a:lnTo>
                  <a:pt x="1444815" y="60909"/>
                </a:lnTo>
                <a:lnTo>
                  <a:pt x="1442783" y="51015"/>
                </a:lnTo>
                <a:lnTo>
                  <a:pt x="1440662" y="48221"/>
                </a:lnTo>
                <a:lnTo>
                  <a:pt x="1436903" y="43256"/>
                </a:lnTo>
                <a:lnTo>
                  <a:pt x="1431175" y="40170"/>
                </a:lnTo>
                <a:lnTo>
                  <a:pt x="1431175" y="54152"/>
                </a:lnTo>
                <a:lnTo>
                  <a:pt x="1431175" y="70218"/>
                </a:lnTo>
                <a:lnTo>
                  <a:pt x="1423441" y="76136"/>
                </a:lnTo>
                <a:lnTo>
                  <a:pt x="1387627" y="76136"/>
                </a:lnTo>
                <a:lnTo>
                  <a:pt x="1387627" y="48221"/>
                </a:lnTo>
                <a:lnTo>
                  <a:pt x="1424355" y="48221"/>
                </a:lnTo>
                <a:lnTo>
                  <a:pt x="1431175" y="54152"/>
                </a:lnTo>
                <a:lnTo>
                  <a:pt x="1431175" y="40170"/>
                </a:lnTo>
                <a:lnTo>
                  <a:pt x="1427505" y="38188"/>
                </a:lnTo>
                <a:lnTo>
                  <a:pt x="1414919" y="36385"/>
                </a:lnTo>
                <a:lnTo>
                  <a:pt x="1373200" y="36385"/>
                </a:lnTo>
                <a:lnTo>
                  <a:pt x="1373200" y="131127"/>
                </a:lnTo>
                <a:lnTo>
                  <a:pt x="1419237" y="131127"/>
                </a:lnTo>
                <a:lnTo>
                  <a:pt x="1430845" y="129387"/>
                </a:lnTo>
                <a:lnTo>
                  <a:pt x="1440637" y="124256"/>
                </a:lnTo>
                <a:lnTo>
                  <a:pt x="1445285" y="118440"/>
                </a:lnTo>
                <a:lnTo>
                  <a:pt x="1447406" y="115785"/>
                </a:lnTo>
                <a:lnTo>
                  <a:pt x="1449933" y="104063"/>
                </a:lnTo>
                <a:close/>
              </a:path>
              <a:path w="2564765" h="363855">
                <a:moveTo>
                  <a:pt x="1477213" y="188836"/>
                </a:moveTo>
                <a:lnTo>
                  <a:pt x="1462659" y="188836"/>
                </a:lnTo>
                <a:lnTo>
                  <a:pt x="1462659" y="228028"/>
                </a:lnTo>
                <a:lnTo>
                  <a:pt x="1406385" y="228028"/>
                </a:lnTo>
                <a:lnTo>
                  <a:pt x="1406385" y="188836"/>
                </a:lnTo>
                <a:lnTo>
                  <a:pt x="1391958" y="188836"/>
                </a:lnTo>
                <a:lnTo>
                  <a:pt x="1391958" y="228028"/>
                </a:lnTo>
                <a:lnTo>
                  <a:pt x="1391958" y="240677"/>
                </a:lnTo>
                <a:lnTo>
                  <a:pt x="1391958" y="282397"/>
                </a:lnTo>
                <a:lnTo>
                  <a:pt x="1406385" y="282397"/>
                </a:lnTo>
                <a:lnTo>
                  <a:pt x="1406385" y="240677"/>
                </a:lnTo>
                <a:lnTo>
                  <a:pt x="1462659" y="240677"/>
                </a:lnTo>
                <a:lnTo>
                  <a:pt x="1462659" y="282397"/>
                </a:lnTo>
                <a:lnTo>
                  <a:pt x="1477213" y="282397"/>
                </a:lnTo>
                <a:lnTo>
                  <a:pt x="1477213" y="240677"/>
                </a:lnTo>
                <a:lnTo>
                  <a:pt x="1477213" y="228028"/>
                </a:lnTo>
                <a:lnTo>
                  <a:pt x="1477213" y="188836"/>
                </a:lnTo>
                <a:close/>
              </a:path>
              <a:path w="2564765" h="363855">
                <a:moveTo>
                  <a:pt x="1545424" y="83756"/>
                </a:moveTo>
                <a:lnTo>
                  <a:pt x="1544218" y="76136"/>
                </a:lnTo>
                <a:lnTo>
                  <a:pt x="1542351" y="64312"/>
                </a:lnTo>
                <a:lnTo>
                  <a:pt x="1533588" y="48755"/>
                </a:lnTo>
                <a:lnTo>
                  <a:pt x="1532877" y="48221"/>
                </a:lnTo>
                <a:lnTo>
                  <a:pt x="1530870" y="46723"/>
                </a:lnTo>
                <a:lnTo>
                  <a:pt x="1530870" y="76136"/>
                </a:lnTo>
                <a:lnTo>
                  <a:pt x="1472895" y="76136"/>
                </a:lnTo>
                <a:lnTo>
                  <a:pt x="1476514" y="64643"/>
                </a:lnTo>
                <a:lnTo>
                  <a:pt x="1483067" y="55841"/>
                </a:lnTo>
                <a:lnTo>
                  <a:pt x="1492021" y="50203"/>
                </a:lnTo>
                <a:lnTo>
                  <a:pt x="1502791" y="48221"/>
                </a:lnTo>
                <a:lnTo>
                  <a:pt x="1513306" y="50203"/>
                </a:lnTo>
                <a:lnTo>
                  <a:pt x="1521650" y="55841"/>
                </a:lnTo>
                <a:lnTo>
                  <a:pt x="1527594" y="64668"/>
                </a:lnTo>
                <a:lnTo>
                  <a:pt x="1530870" y="76136"/>
                </a:lnTo>
                <a:lnTo>
                  <a:pt x="1530870" y="46723"/>
                </a:lnTo>
                <a:lnTo>
                  <a:pt x="1519859" y="38430"/>
                </a:lnTo>
                <a:lnTo>
                  <a:pt x="1501889" y="34696"/>
                </a:lnTo>
                <a:lnTo>
                  <a:pt x="1484693" y="38544"/>
                </a:lnTo>
                <a:lnTo>
                  <a:pt x="1470926" y="49072"/>
                </a:lnTo>
                <a:lnTo>
                  <a:pt x="1461770" y="64668"/>
                </a:lnTo>
                <a:lnTo>
                  <a:pt x="1458455" y="83756"/>
                </a:lnTo>
                <a:lnTo>
                  <a:pt x="1461922" y="103200"/>
                </a:lnTo>
                <a:lnTo>
                  <a:pt x="1471549" y="118745"/>
                </a:lnTo>
                <a:lnTo>
                  <a:pt x="1486128" y="129070"/>
                </a:lnTo>
                <a:lnTo>
                  <a:pt x="1504505" y="132816"/>
                </a:lnTo>
                <a:lnTo>
                  <a:pt x="1514856" y="131889"/>
                </a:lnTo>
                <a:lnTo>
                  <a:pt x="1524279" y="129222"/>
                </a:lnTo>
                <a:lnTo>
                  <a:pt x="1532763" y="124968"/>
                </a:lnTo>
                <a:lnTo>
                  <a:pt x="1539189" y="120129"/>
                </a:lnTo>
                <a:lnTo>
                  <a:pt x="1540306" y="119278"/>
                </a:lnTo>
                <a:lnTo>
                  <a:pt x="1532585" y="109131"/>
                </a:lnTo>
                <a:lnTo>
                  <a:pt x="1527009" y="113703"/>
                </a:lnTo>
                <a:lnTo>
                  <a:pt x="1520558" y="117170"/>
                </a:lnTo>
                <a:lnTo>
                  <a:pt x="1513306" y="119367"/>
                </a:lnTo>
                <a:lnTo>
                  <a:pt x="1505292" y="120129"/>
                </a:lnTo>
                <a:lnTo>
                  <a:pt x="1493266" y="117856"/>
                </a:lnTo>
                <a:lnTo>
                  <a:pt x="1483245" y="111455"/>
                </a:lnTo>
                <a:lnTo>
                  <a:pt x="1475943" y="101574"/>
                </a:lnTo>
                <a:lnTo>
                  <a:pt x="1472095" y="88823"/>
                </a:lnTo>
                <a:lnTo>
                  <a:pt x="1545424" y="88823"/>
                </a:lnTo>
                <a:lnTo>
                  <a:pt x="1545424" y="83756"/>
                </a:lnTo>
                <a:close/>
              </a:path>
              <a:path w="2564765" h="363855">
                <a:moveTo>
                  <a:pt x="1577822" y="282549"/>
                </a:moveTo>
                <a:lnTo>
                  <a:pt x="1541106" y="233476"/>
                </a:lnTo>
                <a:lnTo>
                  <a:pt x="1573618" y="188658"/>
                </a:lnTo>
                <a:lnTo>
                  <a:pt x="1556461" y="188658"/>
                </a:lnTo>
                <a:lnTo>
                  <a:pt x="1529168" y="227571"/>
                </a:lnTo>
                <a:lnTo>
                  <a:pt x="1509610" y="227571"/>
                </a:lnTo>
                <a:lnTo>
                  <a:pt x="1509610" y="188658"/>
                </a:lnTo>
                <a:lnTo>
                  <a:pt x="1495971" y="188658"/>
                </a:lnTo>
                <a:lnTo>
                  <a:pt x="1495971" y="282549"/>
                </a:lnTo>
                <a:lnTo>
                  <a:pt x="1509610" y="282549"/>
                </a:lnTo>
                <a:lnTo>
                  <a:pt x="1509610" y="241096"/>
                </a:lnTo>
                <a:lnTo>
                  <a:pt x="1530083" y="241096"/>
                </a:lnTo>
                <a:lnTo>
                  <a:pt x="1561680" y="282549"/>
                </a:lnTo>
                <a:lnTo>
                  <a:pt x="1577822" y="282549"/>
                </a:lnTo>
                <a:close/>
              </a:path>
              <a:path w="2564765" h="363855">
                <a:moveTo>
                  <a:pt x="1640928" y="48221"/>
                </a:moveTo>
                <a:lnTo>
                  <a:pt x="1633905" y="42532"/>
                </a:lnTo>
                <a:lnTo>
                  <a:pt x="1625688" y="38277"/>
                </a:lnTo>
                <a:lnTo>
                  <a:pt x="1616367" y="35610"/>
                </a:lnTo>
                <a:lnTo>
                  <a:pt x="1606016" y="34696"/>
                </a:lnTo>
                <a:lnTo>
                  <a:pt x="1586763" y="38544"/>
                </a:lnTo>
                <a:lnTo>
                  <a:pt x="1571002" y="49072"/>
                </a:lnTo>
                <a:lnTo>
                  <a:pt x="1560360" y="64668"/>
                </a:lnTo>
                <a:lnTo>
                  <a:pt x="1556461" y="83756"/>
                </a:lnTo>
                <a:lnTo>
                  <a:pt x="1560233" y="103200"/>
                </a:lnTo>
                <a:lnTo>
                  <a:pt x="1570672" y="118745"/>
                </a:lnTo>
                <a:lnTo>
                  <a:pt x="1586382" y="129070"/>
                </a:lnTo>
                <a:lnTo>
                  <a:pt x="1606016" y="132816"/>
                </a:lnTo>
                <a:lnTo>
                  <a:pt x="1616367" y="131889"/>
                </a:lnTo>
                <a:lnTo>
                  <a:pt x="1625688" y="129222"/>
                </a:lnTo>
                <a:lnTo>
                  <a:pt x="1633905" y="124968"/>
                </a:lnTo>
                <a:lnTo>
                  <a:pt x="1640928" y="119278"/>
                </a:lnTo>
                <a:lnTo>
                  <a:pt x="1633308" y="109131"/>
                </a:lnTo>
                <a:lnTo>
                  <a:pt x="1627860" y="113703"/>
                </a:lnTo>
                <a:lnTo>
                  <a:pt x="1621688" y="117170"/>
                </a:lnTo>
                <a:lnTo>
                  <a:pt x="1614703" y="119367"/>
                </a:lnTo>
                <a:lnTo>
                  <a:pt x="1606816" y="120129"/>
                </a:lnTo>
                <a:lnTo>
                  <a:pt x="1592973" y="117424"/>
                </a:lnTo>
                <a:lnTo>
                  <a:pt x="1581581" y="109867"/>
                </a:lnTo>
                <a:lnTo>
                  <a:pt x="1573847" y="98361"/>
                </a:lnTo>
                <a:lnTo>
                  <a:pt x="1571002" y="83756"/>
                </a:lnTo>
                <a:lnTo>
                  <a:pt x="1573847" y="69507"/>
                </a:lnTo>
                <a:lnTo>
                  <a:pt x="1581581" y="57950"/>
                </a:lnTo>
                <a:lnTo>
                  <a:pt x="1592973" y="50203"/>
                </a:lnTo>
                <a:lnTo>
                  <a:pt x="1606816" y="47383"/>
                </a:lnTo>
                <a:lnTo>
                  <a:pt x="1614182" y="48145"/>
                </a:lnTo>
                <a:lnTo>
                  <a:pt x="1621002" y="50330"/>
                </a:lnTo>
                <a:lnTo>
                  <a:pt x="1627339" y="53797"/>
                </a:lnTo>
                <a:lnTo>
                  <a:pt x="1633308" y="58369"/>
                </a:lnTo>
                <a:lnTo>
                  <a:pt x="1640928" y="48221"/>
                </a:lnTo>
                <a:close/>
              </a:path>
              <a:path w="2564765" h="363855">
                <a:moveTo>
                  <a:pt x="1724482" y="35864"/>
                </a:moveTo>
                <a:lnTo>
                  <a:pt x="1647748" y="35864"/>
                </a:lnTo>
                <a:lnTo>
                  <a:pt x="1647748" y="49771"/>
                </a:lnTo>
                <a:lnTo>
                  <a:pt x="1678444" y="49771"/>
                </a:lnTo>
                <a:lnTo>
                  <a:pt x="1678444" y="130683"/>
                </a:lnTo>
                <a:lnTo>
                  <a:pt x="1692986" y="130683"/>
                </a:lnTo>
                <a:lnTo>
                  <a:pt x="1692986" y="49771"/>
                </a:lnTo>
                <a:lnTo>
                  <a:pt x="1724482" y="49771"/>
                </a:lnTo>
                <a:lnTo>
                  <a:pt x="1724482" y="35864"/>
                </a:lnTo>
                <a:close/>
              </a:path>
              <a:path w="2564765" h="363855">
                <a:moveTo>
                  <a:pt x="1817484" y="36385"/>
                </a:moveTo>
                <a:lnTo>
                  <a:pt x="1803831" y="36385"/>
                </a:lnTo>
                <a:lnTo>
                  <a:pt x="1747558" y="107442"/>
                </a:lnTo>
                <a:lnTo>
                  <a:pt x="1747558" y="36385"/>
                </a:lnTo>
                <a:lnTo>
                  <a:pt x="1733003" y="36385"/>
                </a:lnTo>
                <a:lnTo>
                  <a:pt x="1733003" y="131127"/>
                </a:lnTo>
                <a:lnTo>
                  <a:pt x="1746656" y="131127"/>
                </a:lnTo>
                <a:lnTo>
                  <a:pt x="1803831" y="58369"/>
                </a:lnTo>
                <a:lnTo>
                  <a:pt x="1803831" y="131127"/>
                </a:lnTo>
                <a:lnTo>
                  <a:pt x="1817484" y="131127"/>
                </a:lnTo>
                <a:lnTo>
                  <a:pt x="1817484" y="36385"/>
                </a:lnTo>
                <a:close/>
              </a:path>
              <a:path w="2564765" h="363855">
                <a:moveTo>
                  <a:pt x="1934349" y="118033"/>
                </a:moveTo>
                <a:lnTo>
                  <a:pt x="1923211" y="118033"/>
                </a:lnTo>
                <a:lnTo>
                  <a:pt x="1923211" y="35864"/>
                </a:lnTo>
                <a:lnTo>
                  <a:pt x="1908771" y="35864"/>
                </a:lnTo>
                <a:lnTo>
                  <a:pt x="1908771" y="118033"/>
                </a:lnTo>
                <a:lnTo>
                  <a:pt x="1850783" y="118033"/>
                </a:lnTo>
                <a:lnTo>
                  <a:pt x="1850783" y="35864"/>
                </a:lnTo>
                <a:lnTo>
                  <a:pt x="1836242" y="35864"/>
                </a:lnTo>
                <a:lnTo>
                  <a:pt x="1836242" y="118033"/>
                </a:lnTo>
                <a:lnTo>
                  <a:pt x="1836242" y="130683"/>
                </a:lnTo>
                <a:lnTo>
                  <a:pt x="1920709" y="130683"/>
                </a:lnTo>
                <a:lnTo>
                  <a:pt x="1920709" y="150914"/>
                </a:lnTo>
                <a:lnTo>
                  <a:pt x="1934349" y="150914"/>
                </a:lnTo>
                <a:lnTo>
                  <a:pt x="1934349" y="130683"/>
                </a:lnTo>
                <a:lnTo>
                  <a:pt x="1934349" y="118033"/>
                </a:lnTo>
                <a:close/>
              </a:path>
              <a:path w="2564765" h="363855">
                <a:moveTo>
                  <a:pt x="2030755" y="36385"/>
                </a:moveTo>
                <a:lnTo>
                  <a:pt x="2016201" y="36385"/>
                </a:lnTo>
                <a:lnTo>
                  <a:pt x="1959927" y="107442"/>
                </a:lnTo>
                <a:lnTo>
                  <a:pt x="1959927" y="36385"/>
                </a:lnTo>
                <a:lnTo>
                  <a:pt x="1946287" y="36385"/>
                </a:lnTo>
                <a:lnTo>
                  <a:pt x="1946287" y="131127"/>
                </a:lnTo>
                <a:lnTo>
                  <a:pt x="1959013" y="131127"/>
                </a:lnTo>
                <a:lnTo>
                  <a:pt x="2016201" y="58369"/>
                </a:lnTo>
                <a:lnTo>
                  <a:pt x="2016201" y="131127"/>
                </a:lnTo>
                <a:lnTo>
                  <a:pt x="2030755" y="131127"/>
                </a:lnTo>
                <a:lnTo>
                  <a:pt x="2030755" y="36385"/>
                </a:lnTo>
                <a:close/>
              </a:path>
              <a:path w="2564765" h="363855">
                <a:moveTo>
                  <a:pt x="2138984" y="83756"/>
                </a:moveTo>
                <a:lnTo>
                  <a:pt x="2135111" y="64668"/>
                </a:lnTo>
                <a:lnTo>
                  <a:pt x="2124595" y="49072"/>
                </a:lnTo>
                <a:lnTo>
                  <a:pt x="2124545" y="83756"/>
                </a:lnTo>
                <a:lnTo>
                  <a:pt x="2121852" y="98005"/>
                </a:lnTo>
                <a:lnTo>
                  <a:pt x="2114524" y="109550"/>
                </a:lnTo>
                <a:lnTo>
                  <a:pt x="2103678" y="117297"/>
                </a:lnTo>
                <a:lnTo>
                  <a:pt x="2090432" y="120129"/>
                </a:lnTo>
                <a:lnTo>
                  <a:pt x="2077199" y="117297"/>
                </a:lnTo>
                <a:lnTo>
                  <a:pt x="2066353" y="109550"/>
                </a:lnTo>
                <a:lnTo>
                  <a:pt x="2059025" y="98005"/>
                </a:lnTo>
                <a:lnTo>
                  <a:pt x="2056333" y="83756"/>
                </a:lnTo>
                <a:lnTo>
                  <a:pt x="2059025" y="69634"/>
                </a:lnTo>
                <a:lnTo>
                  <a:pt x="2066353" y="58381"/>
                </a:lnTo>
                <a:lnTo>
                  <a:pt x="2077199" y="50914"/>
                </a:lnTo>
                <a:lnTo>
                  <a:pt x="2090432" y="48221"/>
                </a:lnTo>
                <a:lnTo>
                  <a:pt x="2103678" y="50914"/>
                </a:lnTo>
                <a:lnTo>
                  <a:pt x="2114524" y="58381"/>
                </a:lnTo>
                <a:lnTo>
                  <a:pt x="2121852" y="69634"/>
                </a:lnTo>
                <a:lnTo>
                  <a:pt x="2124545" y="83756"/>
                </a:lnTo>
                <a:lnTo>
                  <a:pt x="2124545" y="49047"/>
                </a:lnTo>
                <a:lnTo>
                  <a:pt x="2123351" y="48221"/>
                </a:lnTo>
                <a:lnTo>
                  <a:pt x="2109152" y="38544"/>
                </a:lnTo>
                <a:lnTo>
                  <a:pt x="2090432" y="34696"/>
                </a:lnTo>
                <a:lnTo>
                  <a:pt x="2071319" y="38544"/>
                </a:lnTo>
                <a:lnTo>
                  <a:pt x="2055876" y="49072"/>
                </a:lnTo>
                <a:lnTo>
                  <a:pt x="2045550" y="64668"/>
                </a:lnTo>
                <a:lnTo>
                  <a:pt x="2041779" y="83756"/>
                </a:lnTo>
                <a:lnTo>
                  <a:pt x="2045550" y="103200"/>
                </a:lnTo>
                <a:lnTo>
                  <a:pt x="2055876" y="118757"/>
                </a:lnTo>
                <a:lnTo>
                  <a:pt x="2071319" y="129070"/>
                </a:lnTo>
                <a:lnTo>
                  <a:pt x="2090432" y="132816"/>
                </a:lnTo>
                <a:lnTo>
                  <a:pt x="2109152" y="129070"/>
                </a:lnTo>
                <a:lnTo>
                  <a:pt x="2122538" y="120129"/>
                </a:lnTo>
                <a:lnTo>
                  <a:pt x="2124595" y="118757"/>
                </a:lnTo>
                <a:lnTo>
                  <a:pt x="2135111" y="103200"/>
                </a:lnTo>
                <a:lnTo>
                  <a:pt x="2138984" y="83756"/>
                </a:lnTo>
                <a:close/>
              </a:path>
              <a:path w="2564765" h="363855">
                <a:moveTo>
                  <a:pt x="2237092" y="35864"/>
                </a:moveTo>
                <a:lnTo>
                  <a:pt x="2222652" y="35864"/>
                </a:lnTo>
                <a:lnTo>
                  <a:pt x="2222652" y="76314"/>
                </a:lnTo>
                <a:lnTo>
                  <a:pt x="2165464" y="76314"/>
                </a:lnTo>
                <a:lnTo>
                  <a:pt x="2165464" y="35864"/>
                </a:lnTo>
                <a:lnTo>
                  <a:pt x="2151824" y="35864"/>
                </a:lnTo>
                <a:lnTo>
                  <a:pt x="2151824" y="76314"/>
                </a:lnTo>
                <a:lnTo>
                  <a:pt x="2151824" y="88963"/>
                </a:lnTo>
                <a:lnTo>
                  <a:pt x="2151824" y="130683"/>
                </a:lnTo>
                <a:lnTo>
                  <a:pt x="2165464" y="130683"/>
                </a:lnTo>
                <a:lnTo>
                  <a:pt x="2165464" y="88963"/>
                </a:lnTo>
                <a:lnTo>
                  <a:pt x="2222652" y="88963"/>
                </a:lnTo>
                <a:lnTo>
                  <a:pt x="2222652" y="130683"/>
                </a:lnTo>
                <a:lnTo>
                  <a:pt x="2237092" y="130683"/>
                </a:lnTo>
                <a:lnTo>
                  <a:pt x="2237092" y="88963"/>
                </a:lnTo>
                <a:lnTo>
                  <a:pt x="2237092" y="76314"/>
                </a:lnTo>
                <a:lnTo>
                  <a:pt x="2237092" y="35864"/>
                </a:lnTo>
                <a:close/>
              </a:path>
              <a:path w="2564765" h="363855">
                <a:moveTo>
                  <a:pt x="2336914" y="35864"/>
                </a:moveTo>
                <a:lnTo>
                  <a:pt x="2322360" y="35864"/>
                </a:lnTo>
                <a:lnTo>
                  <a:pt x="2322360" y="76314"/>
                </a:lnTo>
                <a:lnTo>
                  <a:pt x="2266086" y="76314"/>
                </a:lnTo>
                <a:lnTo>
                  <a:pt x="2266086" y="35864"/>
                </a:lnTo>
                <a:lnTo>
                  <a:pt x="2251646" y="35864"/>
                </a:lnTo>
                <a:lnTo>
                  <a:pt x="2251646" y="76314"/>
                </a:lnTo>
                <a:lnTo>
                  <a:pt x="2251646" y="88963"/>
                </a:lnTo>
                <a:lnTo>
                  <a:pt x="2251646" y="130683"/>
                </a:lnTo>
                <a:lnTo>
                  <a:pt x="2266086" y="130683"/>
                </a:lnTo>
                <a:lnTo>
                  <a:pt x="2266086" y="88963"/>
                </a:lnTo>
                <a:lnTo>
                  <a:pt x="2322360" y="88963"/>
                </a:lnTo>
                <a:lnTo>
                  <a:pt x="2322360" y="130683"/>
                </a:lnTo>
                <a:lnTo>
                  <a:pt x="2336914" y="130683"/>
                </a:lnTo>
                <a:lnTo>
                  <a:pt x="2336914" y="88963"/>
                </a:lnTo>
                <a:lnTo>
                  <a:pt x="2336914" y="76314"/>
                </a:lnTo>
                <a:lnTo>
                  <a:pt x="2336914" y="35864"/>
                </a:lnTo>
                <a:close/>
              </a:path>
              <a:path w="2564765" h="363855">
                <a:moveTo>
                  <a:pt x="2437523" y="100672"/>
                </a:moveTo>
                <a:lnTo>
                  <a:pt x="2435110" y="88061"/>
                </a:lnTo>
                <a:lnTo>
                  <a:pt x="2430957" y="82054"/>
                </a:lnTo>
                <a:lnTo>
                  <a:pt x="2428468" y="78460"/>
                </a:lnTo>
                <a:lnTo>
                  <a:pt x="2423083" y="75171"/>
                </a:lnTo>
                <a:lnTo>
                  <a:pt x="2423083" y="100672"/>
                </a:lnTo>
                <a:lnTo>
                  <a:pt x="2421699" y="107734"/>
                </a:lnTo>
                <a:lnTo>
                  <a:pt x="2417838" y="113360"/>
                </a:lnTo>
                <a:lnTo>
                  <a:pt x="2411907" y="117094"/>
                </a:lnTo>
                <a:lnTo>
                  <a:pt x="2404326" y="118440"/>
                </a:lnTo>
                <a:lnTo>
                  <a:pt x="2366810" y="118440"/>
                </a:lnTo>
                <a:lnTo>
                  <a:pt x="2366810" y="82054"/>
                </a:lnTo>
                <a:lnTo>
                  <a:pt x="2405126" y="82054"/>
                </a:lnTo>
                <a:lnTo>
                  <a:pt x="2412238" y="83413"/>
                </a:lnTo>
                <a:lnTo>
                  <a:pt x="2417940" y="87236"/>
                </a:lnTo>
                <a:lnTo>
                  <a:pt x="2421712" y="93116"/>
                </a:lnTo>
                <a:lnTo>
                  <a:pt x="2423083" y="100672"/>
                </a:lnTo>
                <a:lnTo>
                  <a:pt x="2423083" y="75171"/>
                </a:lnTo>
                <a:lnTo>
                  <a:pt x="2418486" y="72351"/>
                </a:lnTo>
                <a:lnTo>
                  <a:pt x="2406027" y="70218"/>
                </a:lnTo>
                <a:lnTo>
                  <a:pt x="2366810" y="70218"/>
                </a:lnTo>
                <a:lnTo>
                  <a:pt x="2366810" y="36385"/>
                </a:lnTo>
                <a:lnTo>
                  <a:pt x="2352256" y="36385"/>
                </a:lnTo>
                <a:lnTo>
                  <a:pt x="2352256" y="131127"/>
                </a:lnTo>
                <a:lnTo>
                  <a:pt x="2406027" y="131127"/>
                </a:lnTo>
                <a:lnTo>
                  <a:pt x="2418486" y="128866"/>
                </a:lnTo>
                <a:lnTo>
                  <a:pt x="2428468" y="122555"/>
                </a:lnTo>
                <a:lnTo>
                  <a:pt x="2431313" y="118440"/>
                </a:lnTo>
                <a:lnTo>
                  <a:pt x="2435110" y="112928"/>
                </a:lnTo>
                <a:lnTo>
                  <a:pt x="2437523" y="100672"/>
                </a:lnTo>
                <a:close/>
              </a:path>
              <a:path w="2564765" h="363855">
                <a:moveTo>
                  <a:pt x="2463101" y="36385"/>
                </a:moveTo>
                <a:lnTo>
                  <a:pt x="2449461" y="36385"/>
                </a:lnTo>
                <a:lnTo>
                  <a:pt x="2449461" y="131127"/>
                </a:lnTo>
                <a:lnTo>
                  <a:pt x="2463101" y="131127"/>
                </a:lnTo>
                <a:lnTo>
                  <a:pt x="2463101" y="36385"/>
                </a:lnTo>
                <a:close/>
              </a:path>
              <a:path w="2564765" h="363855">
                <a:moveTo>
                  <a:pt x="2543251" y="0"/>
                </a:moveTo>
                <a:lnTo>
                  <a:pt x="2530513" y="0"/>
                </a:lnTo>
                <a:lnTo>
                  <a:pt x="2530513" y="7620"/>
                </a:lnTo>
                <a:lnTo>
                  <a:pt x="2528811" y="10998"/>
                </a:lnTo>
                <a:lnTo>
                  <a:pt x="2515959" y="10998"/>
                </a:lnTo>
                <a:lnTo>
                  <a:pt x="2513457" y="7620"/>
                </a:lnTo>
                <a:lnTo>
                  <a:pt x="2513457" y="0"/>
                </a:lnTo>
                <a:lnTo>
                  <a:pt x="2500617" y="0"/>
                </a:lnTo>
                <a:lnTo>
                  <a:pt x="2502420" y="8661"/>
                </a:lnTo>
                <a:lnTo>
                  <a:pt x="2506522" y="15341"/>
                </a:lnTo>
                <a:lnTo>
                  <a:pt x="2513025" y="19634"/>
                </a:lnTo>
                <a:lnTo>
                  <a:pt x="2521991" y="21145"/>
                </a:lnTo>
                <a:lnTo>
                  <a:pt x="2531072" y="19634"/>
                </a:lnTo>
                <a:lnTo>
                  <a:pt x="2537739" y="15341"/>
                </a:lnTo>
                <a:lnTo>
                  <a:pt x="2540406" y="10998"/>
                </a:lnTo>
                <a:lnTo>
                  <a:pt x="2541841" y="8661"/>
                </a:lnTo>
                <a:lnTo>
                  <a:pt x="2543251" y="0"/>
                </a:lnTo>
                <a:close/>
              </a:path>
              <a:path w="2564765" h="363855">
                <a:moveTo>
                  <a:pt x="2564625" y="36385"/>
                </a:moveTo>
                <a:lnTo>
                  <a:pt x="2550972" y="36385"/>
                </a:lnTo>
                <a:lnTo>
                  <a:pt x="2494699" y="107442"/>
                </a:lnTo>
                <a:lnTo>
                  <a:pt x="2494699" y="36385"/>
                </a:lnTo>
                <a:lnTo>
                  <a:pt x="2480157" y="36385"/>
                </a:lnTo>
                <a:lnTo>
                  <a:pt x="2480157" y="131127"/>
                </a:lnTo>
                <a:lnTo>
                  <a:pt x="2493797" y="131127"/>
                </a:lnTo>
                <a:lnTo>
                  <a:pt x="2512415" y="107442"/>
                </a:lnTo>
                <a:lnTo>
                  <a:pt x="2550985" y="58369"/>
                </a:lnTo>
                <a:lnTo>
                  <a:pt x="2550985" y="131127"/>
                </a:lnTo>
                <a:lnTo>
                  <a:pt x="2564625" y="131127"/>
                </a:lnTo>
                <a:lnTo>
                  <a:pt x="2564625" y="58369"/>
                </a:lnTo>
                <a:lnTo>
                  <a:pt x="2564625" y="363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1999" y="619420"/>
            <a:ext cx="459105" cy="455295"/>
          </a:xfrm>
          <a:custGeom>
            <a:avLst/>
            <a:gdLst/>
            <a:ahLst/>
            <a:cxnLst/>
            <a:rect l="l" t="t" r="r" b="b"/>
            <a:pathLst>
              <a:path w="459105" h="455294">
                <a:moveTo>
                  <a:pt x="458847" y="219094"/>
                </a:moveTo>
                <a:lnTo>
                  <a:pt x="264399" y="219094"/>
                </a:lnTo>
                <a:lnTo>
                  <a:pt x="309064" y="230660"/>
                </a:lnTo>
                <a:lnTo>
                  <a:pt x="346056" y="248809"/>
                </a:lnTo>
                <a:lnTo>
                  <a:pt x="373776" y="273463"/>
                </a:lnTo>
                <a:lnTo>
                  <a:pt x="390624" y="304542"/>
                </a:lnTo>
                <a:lnTo>
                  <a:pt x="396832" y="342107"/>
                </a:lnTo>
                <a:lnTo>
                  <a:pt x="392328" y="380465"/>
                </a:lnTo>
                <a:lnTo>
                  <a:pt x="376950" y="418506"/>
                </a:lnTo>
                <a:lnTo>
                  <a:pt x="350538" y="455120"/>
                </a:lnTo>
                <a:lnTo>
                  <a:pt x="458847" y="455120"/>
                </a:lnTo>
                <a:lnTo>
                  <a:pt x="458847" y="219094"/>
                </a:lnTo>
                <a:close/>
              </a:path>
              <a:path w="459105" h="455294">
                <a:moveTo>
                  <a:pt x="107463" y="0"/>
                </a:moveTo>
                <a:lnTo>
                  <a:pt x="0" y="0"/>
                </a:lnTo>
                <a:lnTo>
                  <a:pt x="0" y="454274"/>
                </a:lnTo>
                <a:lnTo>
                  <a:pt x="14232" y="452701"/>
                </a:lnTo>
                <a:lnTo>
                  <a:pt x="58849" y="444968"/>
                </a:lnTo>
                <a:lnTo>
                  <a:pt x="119903" y="428829"/>
                </a:lnTo>
                <a:lnTo>
                  <a:pt x="174870" y="407939"/>
                </a:lnTo>
                <a:lnTo>
                  <a:pt x="222259" y="383350"/>
                </a:lnTo>
                <a:lnTo>
                  <a:pt x="260578" y="356111"/>
                </a:lnTo>
                <a:lnTo>
                  <a:pt x="288334" y="327274"/>
                </a:lnTo>
                <a:lnTo>
                  <a:pt x="306190" y="269006"/>
                </a:lnTo>
                <a:lnTo>
                  <a:pt x="301445" y="254441"/>
                </a:lnTo>
                <a:lnTo>
                  <a:pt x="292542" y="241304"/>
                </a:lnTo>
                <a:lnTo>
                  <a:pt x="285779" y="235172"/>
                </a:lnTo>
                <a:lnTo>
                  <a:pt x="193606" y="235172"/>
                </a:lnTo>
                <a:lnTo>
                  <a:pt x="148934" y="223488"/>
                </a:lnTo>
                <a:lnTo>
                  <a:pt x="111940" y="205140"/>
                </a:lnTo>
                <a:lnTo>
                  <a:pt x="84222" y="180447"/>
                </a:lnTo>
                <a:lnTo>
                  <a:pt x="67378" y="149724"/>
                </a:lnTo>
                <a:lnTo>
                  <a:pt x="61167" y="112176"/>
                </a:lnTo>
                <a:lnTo>
                  <a:pt x="65672" y="73911"/>
                </a:lnTo>
                <a:lnTo>
                  <a:pt x="81050" y="36122"/>
                </a:lnTo>
                <a:lnTo>
                  <a:pt x="107463" y="0"/>
                </a:lnTo>
                <a:close/>
              </a:path>
              <a:path w="459105" h="455294">
                <a:moveTo>
                  <a:pt x="193606" y="234327"/>
                </a:moveTo>
                <a:lnTo>
                  <a:pt x="193606" y="235172"/>
                </a:lnTo>
                <a:lnTo>
                  <a:pt x="194459" y="235172"/>
                </a:lnTo>
                <a:lnTo>
                  <a:pt x="193606" y="234327"/>
                </a:lnTo>
                <a:close/>
              </a:path>
              <a:path w="459105" h="455294">
                <a:moveTo>
                  <a:pt x="458847" y="845"/>
                </a:moveTo>
                <a:lnTo>
                  <a:pt x="414353" y="5598"/>
                </a:lnTo>
                <a:lnTo>
                  <a:pt x="338094" y="24637"/>
                </a:lnTo>
                <a:lnTo>
                  <a:pt x="283126" y="45632"/>
                </a:lnTo>
                <a:lnTo>
                  <a:pt x="235736" y="70340"/>
                </a:lnTo>
                <a:lnTo>
                  <a:pt x="197419" y="97667"/>
                </a:lnTo>
                <a:lnTo>
                  <a:pt x="169664" y="126518"/>
                </a:lnTo>
                <a:lnTo>
                  <a:pt x="151816" y="184415"/>
                </a:lnTo>
                <a:lnTo>
                  <a:pt x="156559" y="199351"/>
                </a:lnTo>
                <a:lnTo>
                  <a:pt x="165459" y="212544"/>
                </a:lnTo>
                <a:lnTo>
                  <a:pt x="178199" y="224150"/>
                </a:lnTo>
                <a:lnTo>
                  <a:pt x="194459" y="234327"/>
                </a:lnTo>
                <a:lnTo>
                  <a:pt x="194459" y="235172"/>
                </a:lnTo>
                <a:lnTo>
                  <a:pt x="285779" y="235172"/>
                </a:lnTo>
                <a:lnTo>
                  <a:pt x="279801" y="229751"/>
                </a:lnTo>
                <a:lnTo>
                  <a:pt x="263546" y="219939"/>
                </a:lnTo>
                <a:lnTo>
                  <a:pt x="264399" y="219094"/>
                </a:lnTo>
                <a:lnTo>
                  <a:pt x="458847" y="219094"/>
                </a:lnTo>
                <a:lnTo>
                  <a:pt x="458847" y="845"/>
                </a:lnTo>
                <a:close/>
              </a:path>
            </a:pathLst>
          </a:custGeom>
          <a:solidFill>
            <a:srgbClr val="E201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745287" y="6331610"/>
            <a:ext cx="1845425" cy="2374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8106" y="763651"/>
            <a:ext cx="1084262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7266" y="1596897"/>
            <a:ext cx="7655559" cy="1915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AB957D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jp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9" Type="http://schemas.openxmlformats.org/officeDocument/2006/relationships/image" Target="../media/image54.png"/><Relationship Id="rId21" Type="http://schemas.openxmlformats.org/officeDocument/2006/relationships/image" Target="../media/image36.png"/><Relationship Id="rId34" Type="http://schemas.openxmlformats.org/officeDocument/2006/relationships/image" Target="../media/image49.png"/><Relationship Id="rId7" Type="http://schemas.openxmlformats.org/officeDocument/2006/relationships/image" Target="../media/image22.jpg"/><Relationship Id="rId12" Type="http://schemas.openxmlformats.org/officeDocument/2006/relationships/image" Target="../media/image27.jp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jpg"/><Relationship Id="rId38" Type="http://schemas.openxmlformats.org/officeDocument/2006/relationships/image" Target="../media/image53.png"/><Relationship Id="rId2" Type="http://schemas.openxmlformats.org/officeDocument/2006/relationships/image" Target="../media/image5.jp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g"/><Relationship Id="rId32" Type="http://schemas.openxmlformats.org/officeDocument/2006/relationships/image" Target="../media/image47.png"/><Relationship Id="rId37" Type="http://schemas.openxmlformats.org/officeDocument/2006/relationships/image" Target="../media/image52.png"/><Relationship Id="rId5" Type="http://schemas.openxmlformats.org/officeDocument/2006/relationships/image" Target="../media/image20.png"/><Relationship Id="rId15" Type="http://schemas.openxmlformats.org/officeDocument/2006/relationships/image" Target="../media/image30.jpg"/><Relationship Id="rId23" Type="http://schemas.openxmlformats.org/officeDocument/2006/relationships/image" Target="../media/image38.jpg"/><Relationship Id="rId28" Type="http://schemas.openxmlformats.org/officeDocument/2006/relationships/image" Target="../media/image43.png"/><Relationship Id="rId36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31" Type="http://schemas.openxmlformats.org/officeDocument/2006/relationships/image" Target="../media/image46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g"/><Relationship Id="rId22" Type="http://schemas.openxmlformats.org/officeDocument/2006/relationships/image" Target="../media/image37.jpg"/><Relationship Id="rId27" Type="http://schemas.openxmlformats.org/officeDocument/2006/relationships/image" Target="../media/image42.jpg"/><Relationship Id="rId30" Type="http://schemas.openxmlformats.org/officeDocument/2006/relationships/image" Target="../media/image45.png"/><Relationship Id="rId35" Type="http://schemas.openxmlformats.org/officeDocument/2006/relationships/image" Target="../media/image50.png"/><Relationship Id="rId8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20640" y="718388"/>
              <a:ext cx="218440" cy="256540"/>
            </a:xfrm>
            <a:custGeom>
              <a:avLst/>
              <a:gdLst/>
              <a:ahLst/>
              <a:cxnLst/>
              <a:rect l="l" t="t" r="r" b="b"/>
              <a:pathLst>
                <a:path w="218440" h="256540">
                  <a:moveTo>
                    <a:pt x="128783" y="0"/>
                  </a:moveTo>
                  <a:lnTo>
                    <a:pt x="77716" y="10099"/>
                  </a:lnTo>
                  <a:lnTo>
                    <a:pt x="36885" y="37646"/>
                  </a:lnTo>
                  <a:lnTo>
                    <a:pt x="9807" y="78517"/>
                  </a:lnTo>
                  <a:lnTo>
                    <a:pt x="0" y="128588"/>
                  </a:lnTo>
                  <a:lnTo>
                    <a:pt x="9687" y="178169"/>
                  </a:lnTo>
                  <a:lnTo>
                    <a:pt x="36565" y="218789"/>
                  </a:lnTo>
                  <a:lnTo>
                    <a:pt x="77356" y="246243"/>
                  </a:lnTo>
                  <a:lnTo>
                    <a:pt x="128783" y="256329"/>
                  </a:lnTo>
                  <a:lnTo>
                    <a:pt x="154770" y="253896"/>
                  </a:lnTo>
                  <a:lnTo>
                    <a:pt x="178678" y="247021"/>
                  </a:lnTo>
                  <a:lnTo>
                    <a:pt x="200026" y="236339"/>
                  </a:lnTo>
                  <a:lnTo>
                    <a:pt x="218333" y="222486"/>
                  </a:lnTo>
                  <a:lnTo>
                    <a:pt x="188491" y="180190"/>
                  </a:lnTo>
                  <a:lnTo>
                    <a:pt x="176081" y="188983"/>
                  </a:lnTo>
                  <a:lnTo>
                    <a:pt x="162793" y="195948"/>
                  </a:lnTo>
                  <a:lnTo>
                    <a:pt x="148067" y="200532"/>
                  </a:lnTo>
                  <a:lnTo>
                    <a:pt x="131341" y="202183"/>
                  </a:lnTo>
                  <a:lnTo>
                    <a:pt x="103595" y="196513"/>
                  </a:lnTo>
                  <a:lnTo>
                    <a:pt x="80806" y="180929"/>
                  </a:lnTo>
                  <a:lnTo>
                    <a:pt x="65373" y="157574"/>
                  </a:lnTo>
                  <a:lnTo>
                    <a:pt x="59696" y="128588"/>
                  </a:lnTo>
                  <a:lnTo>
                    <a:pt x="65373" y="98757"/>
                  </a:lnTo>
                  <a:lnTo>
                    <a:pt x="80806" y="75190"/>
                  </a:lnTo>
                  <a:lnTo>
                    <a:pt x="103595" y="59712"/>
                  </a:lnTo>
                  <a:lnTo>
                    <a:pt x="131341" y="54148"/>
                  </a:lnTo>
                  <a:lnTo>
                    <a:pt x="147708" y="55681"/>
                  </a:lnTo>
                  <a:lnTo>
                    <a:pt x="162474" y="60070"/>
                  </a:lnTo>
                  <a:lnTo>
                    <a:pt x="175961" y="66996"/>
                  </a:lnTo>
                  <a:lnTo>
                    <a:pt x="188491" y="76141"/>
                  </a:lnTo>
                  <a:lnTo>
                    <a:pt x="218333" y="33845"/>
                  </a:lnTo>
                  <a:lnTo>
                    <a:pt x="200146" y="19991"/>
                  </a:lnTo>
                  <a:lnTo>
                    <a:pt x="178998" y="9309"/>
                  </a:lnTo>
                  <a:lnTo>
                    <a:pt x="155130" y="2433"/>
                  </a:lnTo>
                  <a:lnTo>
                    <a:pt x="1287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2627" y="722624"/>
              <a:ext cx="233681" cy="2444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17014" y="687095"/>
              <a:ext cx="2564765" cy="363855"/>
            </a:xfrm>
            <a:custGeom>
              <a:avLst/>
              <a:gdLst/>
              <a:ahLst/>
              <a:cxnLst/>
              <a:rect l="l" t="t" r="r" b="b"/>
              <a:pathLst>
                <a:path w="2564765" h="363855">
                  <a:moveTo>
                    <a:pt x="233718" y="35852"/>
                  </a:moveTo>
                  <a:lnTo>
                    <a:pt x="174040" y="35852"/>
                  </a:lnTo>
                  <a:lnTo>
                    <a:pt x="174040" y="128155"/>
                  </a:lnTo>
                  <a:lnTo>
                    <a:pt x="59702" y="128155"/>
                  </a:lnTo>
                  <a:lnTo>
                    <a:pt x="59702" y="35852"/>
                  </a:lnTo>
                  <a:lnTo>
                    <a:pt x="0" y="35852"/>
                  </a:lnTo>
                  <a:lnTo>
                    <a:pt x="0" y="128155"/>
                  </a:lnTo>
                  <a:lnTo>
                    <a:pt x="0" y="181254"/>
                  </a:lnTo>
                  <a:lnTo>
                    <a:pt x="0" y="279869"/>
                  </a:lnTo>
                  <a:lnTo>
                    <a:pt x="59702" y="279869"/>
                  </a:lnTo>
                  <a:lnTo>
                    <a:pt x="59702" y="181254"/>
                  </a:lnTo>
                  <a:lnTo>
                    <a:pt x="174040" y="181254"/>
                  </a:lnTo>
                  <a:lnTo>
                    <a:pt x="174040" y="279869"/>
                  </a:lnTo>
                  <a:lnTo>
                    <a:pt x="233718" y="279869"/>
                  </a:lnTo>
                  <a:lnTo>
                    <a:pt x="233718" y="181254"/>
                  </a:lnTo>
                  <a:lnTo>
                    <a:pt x="233718" y="128155"/>
                  </a:lnTo>
                  <a:lnTo>
                    <a:pt x="233718" y="35852"/>
                  </a:lnTo>
                  <a:close/>
                </a:path>
                <a:path w="2564765" h="363855">
                  <a:moveTo>
                    <a:pt x="516001" y="36385"/>
                  </a:moveTo>
                  <a:lnTo>
                    <a:pt x="463143" y="36385"/>
                  </a:lnTo>
                  <a:lnTo>
                    <a:pt x="459727" y="65989"/>
                  </a:lnTo>
                  <a:lnTo>
                    <a:pt x="458825" y="65138"/>
                  </a:lnTo>
                  <a:lnTo>
                    <a:pt x="458825" y="159042"/>
                  </a:lnTo>
                  <a:lnTo>
                    <a:pt x="453415" y="187629"/>
                  </a:lnTo>
                  <a:lnTo>
                    <a:pt x="438569" y="210121"/>
                  </a:lnTo>
                  <a:lnTo>
                    <a:pt x="416369" y="224828"/>
                  </a:lnTo>
                  <a:lnTo>
                    <a:pt x="388899" y="230098"/>
                  </a:lnTo>
                  <a:lnTo>
                    <a:pt x="361429" y="224828"/>
                  </a:lnTo>
                  <a:lnTo>
                    <a:pt x="339242" y="210121"/>
                  </a:lnTo>
                  <a:lnTo>
                    <a:pt x="324396" y="187629"/>
                  </a:lnTo>
                  <a:lnTo>
                    <a:pt x="318985" y="159042"/>
                  </a:lnTo>
                  <a:lnTo>
                    <a:pt x="324396" y="130810"/>
                  </a:lnTo>
                  <a:lnTo>
                    <a:pt x="361429" y="93370"/>
                  </a:lnTo>
                  <a:lnTo>
                    <a:pt x="416369" y="93370"/>
                  </a:lnTo>
                  <a:lnTo>
                    <a:pt x="453415" y="130810"/>
                  </a:lnTo>
                  <a:lnTo>
                    <a:pt x="458825" y="159042"/>
                  </a:lnTo>
                  <a:lnTo>
                    <a:pt x="458825" y="65138"/>
                  </a:lnTo>
                  <a:lnTo>
                    <a:pt x="444957" y="52006"/>
                  </a:lnTo>
                  <a:lnTo>
                    <a:pt x="427418" y="41033"/>
                  </a:lnTo>
                  <a:lnTo>
                    <a:pt x="406844" y="33870"/>
                  </a:lnTo>
                  <a:lnTo>
                    <a:pt x="382993" y="31305"/>
                  </a:lnTo>
                  <a:lnTo>
                    <a:pt x="335229" y="41262"/>
                  </a:lnTo>
                  <a:lnTo>
                    <a:pt x="295859" y="68529"/>
                  </a:lnTo>
                  <a:lnTo>
                    <a:pt x="269151" y="109105"/>
                  </a:lnTo>
                  <a:lnTo>
                    <a:pt x="259295" y="159042"/>
                  </a:lnTo>
                  <a:lnTo>
                    <a:pt x="269151" y="208978"/>
                  </a:lnTo>
                  <a:lnTo>
                    <a:pt x="295859" y="249555"/>
                  </a:lnTo>
                  <a:lnTo>
                    <a:pt x="335229" y="276821"/>
                  </a:lnTo>
                  <a:lnTo>
                    <a:pt x="382993" y="286778"/>
                  </a:lnTo>
                  <a:lnTo>
                    <a:pt x="406336" y="284213"/>
                  </a:lnTo>
                  <a:lnTo>
                    <a:pt x="426656" y="277050"/>
                  </a:lnTo>
                  <a:lnTo>
                    <a:pt x="444106" y="266077"/>
                  </a:lnTo>
                  <a:lnTo>
                    <a:pt x="458825" y="252095"/>
                  </a:lnTo>
                  <a:lnTo>
                    <a:pt x="463143" y="280860"/>
                  </a:lnTo>
                  <a:lnTo>
                    <a:pt x="516001" y="280860"/>
                  </a:lnTo>
                  <a:lnTo>
                    <a:pt x="516001" y="252095"/>
                  </a:lnTo>
                  <a:lnTo>
                    <a:pt x="516001" y="230098"/>
                  </a:lnTo>
                  <a:lnTo>
                    <a:pt x="516001" y="87985"/>
                  </a:lnTo>
                  <a:lnTo>
                    <a:pt x="516001" y="65989"/>
                  </a:lnTo>
                  <a:lnTo>
                    <a:pt x="516001" y="36385"/>
                  </a:lnTo>
                  <a:close/>
                </a:path>
                <a:path w="2564765" h="363855">
                  <a:moveTo>
                    <a:pt x="804316" y="159042"/>
                  </a:moveTo>
                  <a:lnTo>
                    <a:pt x="794448" y="109105"/>
                  </a:lnTo>
                  <a:lnTo>
                    <a:pt x="767702" y="68529"/>
                  </a:lnTo>
                  <a:lnTo>
                    <a:pt x="745426" y="53098"/>
                  </a:lnTo>
                  <a:lnTo>
                    <a:pt x="745426" y="159042"/>
                  </a:lnTo>
                  <a:lnTo>
                    <a:pt x="740016" y="187629"/>
                  </a:lnTo>
                  <a:lnTo>
                    <a:pt x="725170" y="210121"/>
                  </a:lnTo>
                  <a:lnTo>
                    <a:pt x="702970" y="224828"/>
                  </a:lnTo>
                  <a:lnTo>
                    <a:pt x="675500" y="230098"/>
                  </a:lnTo>
                  <a:lnTo>
                    <a:pt x="647890" y="224828"/>
                  </a:lnTo>
                  <a:lnTo>
                    <a:pt x="625386" y="210121"/>
                  </a:lnTo>
                  <a:lnTo>
                    <a:pt x="610235" y="187629"/>
                  </a:lnTo>
                  <a:lnTo>
                    <a:pt x="604672" y="159042"/>
                  </a:lnTo>
                  <a:lnTo>
                    <a:pt x="610235" y="130810"/>
                  </a:lnTo>
                  <a:lnTo>
                    <a:pt x="625386" y="108280"/>
                  </a:lnTo>
                  <a:lnTo>
                    <a:pt x="647890" y="93370"/>
                  </a:lnTo>
                  <a:lnTo>
                    <a:pt x="675500" y="87985"/>
                  </a:lnTo>
                  <a:lnTo>
                    <a:pt x="702970" y="93370"/>
                  </a:lnTo>
                  <a:lnTo>
                    <a:pt x="725170" y="108280"/>
                  </a:lnTo>
                  <a:lnTo>
                    <a:pt x="740016" y="130810"/>
                  </a:lnTo>
                  <a:lnTo>
                    <a:pt x="745426" y="159042"/>
                  </a:lnTo>
                  <a:lnTo>
                    <a:pt x="745426" y="53098"/>
                  </a:lnTo>
                  <a:lnTo>
                    <a:pt x="728345" y="41262"/>
                  </a:lnTo>
                  <a:lnTo>
                    <a:pt x="680618" y="31305"/>
                  </a:lnTo>
                  <a:lnTo>
                    <a:pt x="657098" y="33870"/>
                  </a:lnTo>
                  <a:lnTo>
                    <a:pt x="636549" y="41033"/>
                  </a:lnTo>
                  <a:lnTo>
                    <a:pt x="619048" y="52006"/>
                  </a:lnTo>
                  <a:lnTo>
                    <a:pt x="604672" y="65989"/>
                  </a:lnTo>
                  <a:lnTo>
                    <a:pt x="600468" y="36385"/>
                  </a:lnTo>
                  <a:lnTo>
                    <a:pt x="548398" y="36385"/>
                  </a:lnTo>
                  <a:lnTo>
                    <a:pt x="548398" y="363766"/>
                  </a:lnTo>
                  <a:lnTo>
                    <a:pt x="608088" y="363766"/>
                  </a:lnTo>
                  <a:lnTo>
                    <a:pt x="608088" y="256336"/>
                  </a:lnTo>
                  <a:lnTo>
                    <a:pt x="622681" y="268935"/>
                  </a:lnTo>
                  <a:lnTo>
                    <a:pt x="639584" y="278536"/>
                  </a:lnTo>
                  <a:lnTo>
                    <a:pt x="658863" y="284645"/>
                  </a:lnTo>
                  <a:lnTo>
                    <a:pt x="680618" y="286778"/>
                  </a:lnTo>
                  <a:lnTo>
                    <a:pt x="728726" y="276821"/>
                  </a:lnTo>
                  <a:lnTo>
                    <a:pt x="758278" y="256336"/>
                  </a:lnTo>
                  <a:lnTo>
                    <a:pt x="768045" y="249555"/>
                  </a:lnTo>
                  <a:lnTo>
                    <a:pt x="780770" y="230098"/>
                  </a:lnTo>
                  <a:lnTo>
                    <a:pt x="794575" y="208978"/>
                  </a:lnTo>
                  <a:lnTo>
                    <a:pt x="804316" y="159042"/>
                  </a:lnTo>
                  <a:close/>
                </a:path>
                <a:path w="2564765" h="363855">
                  <a:moveTo>
                    <a:pt x="1078865" y="36385"/>
                  </a:moveTo>
                  <a:lnTo>
                    <a:pt x="1026909" y="36385"/>
                  </a:lnTo>
                  <a:lnTo>
                    <a:pt x="1022591" y="65989"/>
                  </a:lnTo>
                  <a:lnTo>
                    <a:pt x="1022591" y="159042"/>
                  </a:lnTo>
                  <a:lnTo>
                    <a:pt x="1017054" y="187629"/>
                  </a:lnTo>
                  <a:lnTo>
                    <a:pt x="1001928" y="210121"/>
                  </a:lnTo>
                  <a:lnTo>
                    <a:pt x="979424" y="224828"/>
                  </a:lnTo>
                  <a:lnTo>
                    <a:pt x="951763" y="230098"/>
                  </a:lnTo>
                  <a:lnTo>
                    <a:pt x="924293" y="224828"/>
                  </a:lnTo>
                  <a:lnTo>
                    <a:pt x="902093" y="210121"/>
                  </a:lnTo>
                  <a:lnTo>
                    <a:pt x="887247" y="187629"/>
                  </a:lnTo>
                  <a:lnTo>
                    <a:pt x="881849" y="159042"/>
                  </a:lnTo>
                  <a:lnTo>
                    <a:pt x="887247" y="130810"/>
                  </a:lnTo>
                  <a:lnTo>
                    <a:pt x="902093" y="108280"/>
                  </a:lnTo>
                  <a:lnTo>
                    <a:pt x="924293" y="93370"/>
                  </a:lnTo>
                  <a:lnTo>
                    <a:pt x="951763" y="87985"/>
                  </a:lnTo>
                  <a:lnTo>
                    <a:pt x="979424" y="93370"/>
                  </a:lnTo>
                  <a:lnTo>
                    <a:pt x="1001928" y="108280"/>
                  </a:lnTo>
                  <a:lnTo>
                    <a:pt x="1017054" y="130810"/>
                  </a:lnTo>
                  <a:lnTo>
                    <a:pt x="1022591" y="159042"/>
                  </a:lnTo>
                  <a:lnTo>
                    <a:pt x="1022591" y="65989"/>
                  </a:lnTo>
                  <a:lnTo>
                    <a:pt x="1007872" y="52006"/>
                  </a:lnTo>
                  <a:lnTo>
                    <a:pt x="990409" y="41033"/>
                  </a:lnTo>
                  <a:lnTo>
                    <a:pt x="970051" y="33870"/>
                  </a:lnTo>
                  <a:lnTo>
                    <a:pt x="946645" y="31305"/>
                  </a:lnTo>
                  <a:lnTo>
                    <a:pt x="898563" y="41262"/>
                  </a:lnTo>
                  <a:lnTo>
                    <a:pt x="859282" y="68529"/>
                  </a:lnTo>
                  <a:lnTo>
                    <a:pt x="832789" y="109105"/>
                  </a:lnTo>
                  <a:lnTo>
                    <a:pt x="823074" y="159042"/>
                  </a:lnTo>
                  <a:lnTo>
                    <a:pt x="832789" y="208978"/>
                  </a:lnTo>
                  <a:lnTo>
                    <a:pt x="859282" y="249555"/>
                  </a:lnTo>
                  <a:lnTo>
                    <a:pt x="898563" y="276821"/>
                  </a:lnTo>
                  <a:lnTo>
                    <a:pt x="946645" y="286778"/>
                  </a:lnTo>
                  <a:lnTo>
                    <a:pt x="969581" y="284213"/>
                  </a:lnTo>
                  <a:lnTo>
                    <a:pt x="989672" y="277050"/>
                  </a:lnTo>
                  <a:lnTo>
                    <a:pt x="1007046" y="266077"/>
                  </a:lnTo>
                  <a:lnTo>
                    <a:pt x="1021791" y="252095"/>
                  </a:lnTo>
                  <a:lnTo>
                    <a:pt x="1025994" y="280860"/>
                  </a:lnTo>
                  <a:lnTo>
                    <a:pt x="1078865" y="280860"/>
                  </a:lnTo>
                  <a:lnTo>
                    <a:pt x="1078865" y="252095"/>
                  </a:lnTo>
                  <a:lnTo>
                    <a:pt x="1078865" y="230098"/>
                  </a:lnTo>
                  <a:lnTo>
                    <a:pt x="1078865" y="87985"/>
                  </a:lnTo>
                  <a:lnTo>
                    <a:pt x="1078865" y="65989"/>
                  </a:lnTo>
                  <a:lnTo>
                    <a:pt x="1078865" y="36385"/>
                  </a:lnTo>
                  <a:close/>
                </a:path>
                <a:path w="2564765" h="363855">
                  <a:moveTo>
                    <a:pt x="1255420" y="36385"/>
                  </a:moveTo>
                  <a:lnTo>
                    <a:pt x="1240980" y="36385"/>
                  </a:lnTo>
                  <a:lnTo>
                    <a:pt x="1184706" y="107442"/>
                  </a:lnTo>
                  <a:lnTo>
                    <a:pt x="1184706" y="36385"/>
                  </a:lnTo>
                  <a:lnTo>
                    <a:pt x="1171067" y="36385"/>
                  </a:lnTo>
                  <a:lnTo>
                    <a:pt x="1171067" y="131127"/>
                  </a:lnTo>
                  <a:lnTo>
                    <a:pt x="1183792" y="131127"/>
                  </a:lnTo>
                  <a:lnTo>
                    <a:pt x="1240980" y="58369"/>
                  </a:lnTo>
                  <a:lnTo>
                    <a:pt x="1240980" y="131127"/>
                  </a:lnTo>
                  <a:lnTo>
                    <a:pt x="1255420" y="131127"/>
                  </a:lnTo>
                  <a:lnTo>
                    <a:pt x="1255420" y="36385"/>
                  </a:lnTo>
                  <a:close/>
                </a:path>
                <a:path w="2564765" h="363855">
                  <a:moveTo>
                    <a:pt x="1271676" y="236029"/>
                  </a:moveTo>
                  <a:lnTo>
                    <a:pt x="1267764" y="216446"/>
                  </a:lnTo>
                  <a:lnTo>
                    <a:pt x="1257122" y="200710"/>
                  </a:lnTo>
                  <a:lnTo>
                    <a:pt x="1257122" y="236029"/>
                  </a:lnTo>
                  <a:lnTo>
                    <a:pt x="1254404" y="250139"/>
                  </a:lnTo>
                  <a:lnTo>
                    <a:pt x="1246886" y="261404"/>
                  </a:lnTo>
                  <a:lnTo>
                    <a:pt x="1235532" y="268859"/>
                  </a:lnTo>
                  <a:lnTo>
                    <a:pt x="1221308" y="271551"/>
                  </a:lnTo>
                  <a:lnTo>
                    <a:pt x="1206957" y="268859"/>
                  </a:lnTo>
                  <a:lnTo>
                    <a:pt x="1195336" y="261404"/>
                  </a:lnTo>
                  <a:lnTo>
                    <a:pt x="1187551" y="250139"/>
                  </a:lnTo>
                  <a:lnTo>
                    <a:pt x="1184706" y="236029"/>
                  </a:lnTo>
                  <a:lnTo>
                    <a:pt x="1187551" y="221424"/>
                  </a:lnTo>
                  <a:lnTo>
                    <a:pt x="1195336" y="209905"/>
                  </a:lnTo>
                  <a:lnTo>
                    <a:pt x="1199400" y="207264"/>
                  </a:lnTo>
                  <a:lnTo>
                    <a:pt x="1206957" y="202361"/>
                  </a:lnTo>
                  <a:lnTo>
                    <a:pt x="1221308" y="199644"/>
                  </a:lnTo>
                  <a:lnTo>
                    <a:pt x="1235532" y="202361"/>
                  </a:lnTo>
                  <a:lnTo>
                    <a:pt x="1246886" y="209905"/>
                  </a:lnTo>
                  <a:lnTo>
                    <a:pt x="1254404" y="221424"/>
                  </a:lnTo>
                  <a:lnTo>
                    <a:pt x="1257122" y="236029"/>
                  </a:lnTo>
                  <a:lnTo>
                    <a:pt x="1257122" y="200710"/>
                  </a:lnTo>
                  <a:lnTo>
                    <a:pt x="1255623" y="199644"/>
                  </a:lnTo>
                  <a:lnTo>
                    <a:pt x="1241069" y="189992"/>
                  </a:lnTo>
                  <a:lnTo>
                    <a:pt x="1221308" y="186118"/>
                  </a:lnTo>
                  <a:lnTo>
                    <a:pt x="1210068" y="187515"/>
                  </a:lnTo>
                  <a:lnTo>
                    <a:pt x="1199807" y="191617"/>
                  </a:lnTo>
                  <a:lnTo>
                    <a:pt x="1191145" y="198247"/>
                  </a:lnTo>
                  <a:lnTo>
                    <a:pt x="1184706" y="207264"/>
                  </a:lnTo>
                  <a:lnTo>
                    <a:pt x="1184706" y="205574"/>
                  </a:lnTo>
                  <a:lnTo>
                    <a:pt x="1203744" y="166560"/>
                  </a:lnTo>
                  <a:lnTo>
                    <a:pt x="1226845" y="161455"/>
                  </a:lnTo>
                  <a:lnTo>
                    <a:pt x="1236129" y="159461"/>
                  </a:lnTo>
                  <a:lnTo>
                    <a:pt x="1244638" y="156845"/>
                  </a:lnTo>
                  <a:lnTo>
                    <a:pt x="1252918" y="153111"/>
                  </a:lnTo>
                  <a:lnTo>
                    <a:pt x="1248600" y="142125"/>
                  </a:lnTo>
                  <a:lnTo>
                    <a:pt x="1241844" y="145351"/>
                  </a:lnTo>
                  <a:lnTo>
                    <a:pt x="1234681" y="147624"/>
                  </a:lnTo>
                  <a:lnTo>
                    <a:pt x="1225753" y="149263"/>
                  </a:lnTo>
                  <a:lnTo>
                    <a:pt x="1213688" y="150583"/>
                  </a:lnTo>
                  <a:lnTo>
                    <a:pt x="1196962" y="155613"/>
                  </a:lnTo>
                  <a:lnTo>
                    <a:pt x="1183424" y="166027"/>
                  </a:lnTo>
                  <a:lnTo>
                    <a:pt x="1174369" y="182473"/>
                  </a:lnTo>
                  <a:lnTo>
                    <a:pt x="1171067" y="205574"/>
                  </a:lnTo>
                  <a:lnTo>
                    <a:pt x="1171067" y="236029"/>
                  </a:lnTo>
                  <a:lnTo>
                    <a:pt x="1174838" y="255117"/>
                  </a:lnTo>
                  <a:lnTo>
                    <a:pt x="1185316" y="270713"/>
                  </a:lnTo>
                  <a:lnTo>
                    <a:pt x="1201229" y="281228"/>
                  </a:lnTo>
                  <a:lnTo>
                    <a:pt x="1221308" y="285089"/>
                  </a:lnTo>
                  <a:lnTo>
                    <a:pt x="1241069" y="281228"/>
                  </a:lnTo>
                  <a:lnTo>
                    <a:pt x="1255776" y="271551"/>
                  </a:lnTo>
                  <a:lnTo>
                    <a:pt x="1257058" y="270713"/>
                  </a:lnTo>
                  <a:lnTo>
                    <a:pt x="1267764" y="255117"/>
                  </a:lnTo>
                  <a:lnTo>
                    <a:pt x="1271676" y="236029"/>
                  </a:lnTo>
                  <a:close/>
                </a:path>
                <a:path w="2564765" h="363855">
                  <a:moveTo>
                    <a:pt x="1356931" y="35864"/>
                  </a:moveTo>
                  <a:lnTo>
                    <a:pt x="1342390" y="35864"/>
                  </a:lnTo>
                  <a:lnTo>
                    <a:pt x="1342390" y="76314"/>
                  </a:lnTo>
                  <a:lnTo>
                    <a:pt x="1285316" y="76314"/>
                  </a:lnTo>
                  <a:lnTo>
                    <a:pt x="1285316" y="35864"/>
                  </a:lnTo>
                  <a:lnTo>
                    <a:pt x="1271676" y="35864"/>
                  </a:lnTo>
                  <a:lnTo>
                    <a:pt x="1271676" y="76314"/>
                  </a:lnTo>
                  <a:lnTo>
                    <a:pt x="1271676" y="88963"/>
                  </a:lnTo>
                  <a:lnTo>
                    <a:pt x="1271676" y="130683"/>
                  </a:lnTo>
                  <a:lnTo>
                    <a:pt x="1285316" y="130683"/>
                  </a:lnTo>
                  <a:lnTo>
                    <a:pt x="1285316" y="88963"/>
                  </a:lnTo>
                  <a:lnTo>
                    <a:pt x="1342390" y="88963"/>
                  </a:lnTo>
                  <a:lnTo>
                    <a:pt x="1342390" y="130683"/>
                  </a:lnTo>
                  <a:lnTo>
                    <a:pt x="1356931" y="130683"/>
                  </a:lnTo>
                  <a:lnTo>
                    <a:pt x="1356931" y="88963"/>
                  </a:lnTo>
                  <a:lnTo>
                    <a:pt x="1356931" y="76314"/>
                  </a:lnTo>
                  <a:lnTo>
                    <a:pt x="1356931" y="35864"/>
                  </a:lnTo>
                  <a:close/>
                </a:path>
                <a:path w="2564765" h="363855">
                  <a:moveTo>
                    <a:pt x="1372285" y="188645"/>
                  </a:moveTo>
                  <a:lnTo>
                    <a:pt x="1359547" y="188645"/>
                  </a:lnTo>
                  <a:lnTo>
                    <a:pt x="1359547" y="235178"/>
                  </a:lnTo>
                  <a:lnTo>
                    <a:pt x="1357109" y="249301"/>
                  </a:lnTo>
                  <a:lnTo>
                    <a:pt x="1350327" y="260565"/>
                  </a:lnTo>
                  <a:lnTo>
                    <a:pt x="1340027" y="268008"/>
                  </a:lnTo>
                  <a:lnTo>
                    <a:pt x="1327035" y="270713"/>
                  </a:lnTo>
                  <a:lnTo>
                    <a:pt x="1314208" y="268008"/>
                  </a:lnTo>
                  <a:lnTo>
                    <a:pt x="1304251" y="260565"/>
                  </a:lnTo>
                  <a:lnTo>
                    <a:pt x="1297825" y="249301"/>
                  </a:lnTo>
                  <a:lnTo>
                    <a:pt x="1295552" y="235178"/>
                  </a:lnTo>
                  <a:lnTo>
                    <a:pt x="1297825" y="221068"/>
                  </a:lnTo>
                  <a:lnTo>
                    <a:pt x="1304251" y="209804"/>
                  </a:lnTo>
                  <a:lnTo>
                    <a:pt x="1314208" y="202349"/>
                  </a:lnTo>
                  <a:lnTo>
                    <a:pt x="1327035" y="199644"/>
                  </a:lnTo>
                  <a:lnTo>
                    <a:pt x="1340027" y="202349"/>
                  </a:lnTo>
                  <a:lnTo>
                    <a:pt x="1350327" y="209804"/>
                  </a:lnTo>
                  <a:lnTo>
                    <a:pt x="1357109" y="221068"/>
                  </a:lnTo>
                  <a:lnTo>
                    <a:pt x="1359547" y="235178"/>
                  </a:lnTo>
                  <a:lnTo>
                    <a:pt x="1359547" y="188645"/>
                  </a:lnTo>
                  <a:lnTo>
                    <a:pt x="1358646" y="188645"/>
                  </a:lnTo>
                  <a:lnTo>
                    <a:pt x="1358646" y="203034"/>
                  </a:lnTo>
                  <a:lnTo>
                    <a:pt x="1355572" y="199644"/>
                  </a:lnTo>
                  <a:lnTo>
                    <a:pt x="1352346" y="196100"/>
                  </a:lnTo>
                  <a:lnTo>
                    <a:pt x="1344955" y="190766"/>
                  </a:lnTo>
                  <a:lnTo>
                    <a:pt x="1336306" y="187337"/>
                  </a:lnTo>
                  <a:lnTo>
                    <a:pt x="1326248" y="186118"/>
                  </a:lnTo>
                  <a:lnTo>
                    <a:pt x="1308379" y="189979"/>
                  </a:lnTo>
                  <a:lnTo>
                    <a:pt x="1294028" y="200494"/>
                  </a:lnTo>
                  <a:lnTo>
                    <a:pt x="1284465" y="216090"/>
                  </a:lnTo>
                  <a:lnTo>
                    <a:pt x="1280998" y="235178"/>
                  </a:lnTo>
                  <a:lnTo>
                    <a:pt x="1284338" y="254622"/>
                  </a:lnTo>
                  <a:lnTo>
                    <a:pt x="1293685" y="270179"/>
                  </a:lnTo>
                  <a:lnTo>
                    <a:pt x="1307998" y="280504"/>
                  </a:lnTo>
                  <a:lnTo>
                    <a:pt x="1326248" y="284251"/>
                  </a:lnTo>
                  <a:lnTo>
                    <a:pt x="1336433" y="283032"/>
                  </a:lnTo>
                  <a:lnTo>
                    <a:pt x="1345298" y="279590"/>
                  </a:lnTo>
                  <a:lnTo>
                    <a:pt x="1352727" y="274256"/>
                  </a:lnTo>
                  <a:lnTo>
                    <a:pt x="1355763" y="270713"/>
                  </a:lnTo>
                  <a:lnTo>
                    <a:pt x="1358646" y="267322"/>
                  </a:lnTo>
                  <a:lnTo>
                    <a:pt x="1358646" y="282549"/>
                  </a:lnTo>
                  <a:lnTo>
                    <a:pt x="1372285" y="282549"/>
                  </a:lnTo>
                  <a:lnTo>
                    <a:pt x="1372285" y="267322"/>
                  </a:lnTo>
                  <a:lnTo>
                    <a:pt x="1372285" y="203034"/>
                  </a:lnTo>
                  <a:lnTo>
                    <a:pt x="1372285" y="188645"/>
                  </a:lnTo>
                  <a:close/>
                </a:path>
                <a:path w="2564765" h="363855">
                  <a:moveTo>
                    <a:pt x="1449933" y="104063"/>
                  </a:moveTo>
                  <a:lnTo>
                    <a:pt x="1436293" y="82550"/>
                  </a:lnTo>
                  <a:lnTo>
                    <a:pt x="1436293" y="93903"/>
                  </a:lnTo>
                  <a:lnTo>
                    <a:pt x="1436293" y="112509"/>
                  </a:lnTo>
                  <a:lnTo>
                    <a:pt x="1427759" y="118440"/>
                  </a:lnTo>
                  <a:lnTo>
                    <a:pt x="1387627" y="118440"/>
                  </a:lnTo>
                  <a:lnTo>
                    <a:pt x="1387627" y="87134"/>
                  </a:lnTo>
                  <a:lnTo>
                    <a:pt x="1427759" y="87134"/>
                  </a:lnTo>
                  <a:lnTo>
                    <a:pt x="1436293" y="93903"/>
                  </a:lnTo>
                  <a:lnTo>
                    <a:pt x="1436293" y="82550"/>
                  </a:lnTo>
                  <a:lnTo>
                    <a:pt x="1431175" y="80365"/>
                  </a:lnTo>
                  <a:lnTo>
                    <a:pt x="1438795" y="77825"/>
                  </a:lnTo>
                  <a:lnTo>
                    <a:pt x="1440129" y="76136"/>
                  </a:lnTo>
                  <a:lnTo>
                    <a:pt x="1444815" y="70218"/>
                  </a:lnTo>
                  <a:lnTo>
                    <a:pt x="1444815" y="60909"/>
                  </a:lnTo>
                  <a:lnTo>
                    <a:pt x="1442783" y="51015"/>
                  </a:lnTo>
                  <a:lnTo>
                    <a:pt x="1440662" y="48221"/>
                  </a:lnTo>
                  <a:lnTo>
                    <a:pt x="1436903" y="43256"/>
                  </a:lnTo>
                  <a:lnTo>
                    <a:pt x="1431175" y="40170"/>
                  </a:lnTo>
                  <a:lnTo>
                    <a:pt x="1431175" y="54152"/>
                  </a:lnTo>
                  <a:lnTo>
                    <a:pt x="1431175" y="70218"/>
                  </a:lnTo>
                  <a:lnTo>
                    <a:pt x="1423441" y="76136"/>
                  </a:lnTo>
                  <a:lnTo>
                    <a:pt x="1387627" y="76136"/>
                  </a:lnTo>
                  <a:lnTo>
                    <a:pt x="1387627" y="48221"/>
                  </a:lnTo>
                  <a:lnTo>
                    <a:pt x="1424355" y="48221"/>
                  </a:lnTo>
                  <a:lnTo>
                    <a:pt x="1431175" y="54152"/>
                  </a:lnTo>
                  <a:lnTo>
                    <a:pt x="1431175" y="40170"/>
                  </a:lnTo>
                  <a:lnTo>
                    <a:pt x="1427505" y="38188"/>
                  </a:lnTo>
                  <a:lnTo>
                    <a:pt x="1414919" y="36385"/>
                  </a:lnTo>
                  <a:lnTo>
                    <a:pt x="1373200" y="36385"/>
                  </a:lnTo>
                  <a:lnTo>
                    <a:pt x="1373200" y="131127"/>
                  </a:lnTo>
                  <a:lnTo>
                    <a:pt x="1419237" y="131127"/>
                  </a:lnTo>
                  <a:lnTo>
                    <a:pt x="1430845" y="129387"/>
                  </a:lnTo>
                  <a:lnTo>
                    <a:pt x="1440637" y="124256"/>
                  </a:lnTo>
                  <a:lnTo>
                    <a:pt x="1445285" y="118440"/>
                  </a:lnTo>
                  <a:lnTo>
                    <a:pt x="1447406" y="115785"/>
                  </a:lnTo>
                  <a:lnTo>
                    <a:pt x="1449933" y="104063"/>
                  </a:lnTo>
                  <a:close/>
                </a:path>
                <a:path w="2564765" h="363855">
                  <a:moveTo>
                    <a:pt x="1477213" y="188836"/>
                  </a:moveTo>
                  <a:lnTo>
                    <a:pt x="1462659" y="188836"/>
                  </a:lnTo>
                  <a:lnTo>
                    <a:pt x="1462659" y="228028"/>
                  </a:lnTo>
                  <a:lnTo>
                    <a:pt x="1406385" y="228028"/>
                  </a:lnTo>
                  <a:lnTo>
                    <a:pt x="1406385" y="188836"/>
                  </a:lnTo>
                  <a:lnTo>
                    <a:pt x="1391958" y="188836"/>
                  </a:lnTo>
                  <a:lnTo>
                    <a:pt x="1391958" y="228028"/>
                  </a:lnTo>
                  <a:lnTo>
                    <a:pt x="1391958" y="240677"/>
                  </a:lnTo>
                  <a:lnTo>
                    <a:pt x="1391958" y="282397"/>
                  </a:lnTo>
                  <a:lnTo>
                    <a:pt x="1406385" y="282397"/>
                  </a:lnTo>
                  <a:lnTo>
                    <a:pt x="1406385" y="240677"/>
                  </a:lnTo>
                  <a:lnTo>
                    <a:pt x="1462659" y="240677"/>
                  </a:lnTo>
                  <a:lnTo>
                    <a:pt x="1462659" y="282397"/>
                  </a:lnTo>
                  <a:lnTo>
                    <a:pt x="1477213" y="282397"/>
                  </a:lnTo>
                  <a:lnTo>
                    <a:pt x="1477213" y="240677"/>
                  </a:lnTo>
                  <a:lnTo>
                    <a:pt x="1477213" y="228028"/>
                  </a:lnTo>
                  <a:lnTo>
                    <a:pt x="1477213" y="188836"/>
                  </a:lnTo>
                  <a:close/>
                </a:path>
                <a:path w="2564765" h="363855">
                  <a:moveTo>
                    <a:pt x="1545424" y="83756"/>
                  </a:moveTo>
                  <a:lnTo>
                    <a:pt x="1544218" y="76136"/>
                  </a:lnTo>
                  <a:lnTo>
                    <a:pt x="1542351" y="64312"/>
                  </a:lnTo>
                  <a:lnTo>
                    <a:pt x="1533588" y="48755"/>
                  </a:lnTo>
                  <a:lnTo>
                    <a:pt x="1532877" y="48221"/>
                  </a:lnTo>
                  <a:lnTo>
                    <a:pt x="1530870" y="46723"/>
                  </a:lnTo>
                  <a:lnTo>
                    <a:pt x="1530870" y="76136"/>
                  </a:lnTo>
                  <a:lnTo>
                    <a:pt x="1472895" y="76136"/>
                  </a:lnTo>
                  <a:lnTo>
                    <a:pt x="1476514" y="64643"/>
                  </a:lnTo>
                  <a:lnTo>
                    <a:pt x="1483067" y="55841"/>
                  </a:lnTo>
                  <a:lnTo>
                    <a:pt x="1492021" y="50203"/>
                  </a:lnTo>
                  <a:lnTo>
                    <a:pt x="1502791" y="48221"/>
                  </a:lnTo>
                  <a:lnTo>
                    <a:pt x="1513306" y="50203"/>
                  </a:lnTo>
                  <a:lnTo>
                    <a:pt x="1521650" y="55841"/>
                  </a:lnTo>
                  <a:lnTo>
                    <a:pt x="1527594" y="64668"/>
                  </a:lnTo>
                  <a:lnTo>
                    <a:pt x="1530870" y="76136"/>
                  </a:lnTo>
                  <a:lnTo>
                    <a:pt x="1530870" y="46723"/>
                  </a:lnTo>
                  <a:lnTo>
                    <a:pt x="1519859" y="38430"/>
                  </a:lnTo>
                  <a:lnTo>
                    <a:pt x="1501889" y="34696"/>
                  </a:lnTo>
                  <a:lnTo>
                    <a:pt x="1484693" y="38544"/>
                  </a:lnTo>
                  <a:lnTo>
                    <a:pt x="1470926" y="49072"/>
                  </a:lnTo>
                  <a:lnTo>
                    <a:pt x="1461770" y="64668"/>
                  </a:lnTo>
                  <a:lnTo>
                    <a:pt x="1458455" y="83756"/>
                  </a:lnTo>
                  <a:lnTo>
                    <a:pt x="1461922" y="103200"/>
                  </a:lnTo>
                  <a:lnTo>
                    <a:pt x="1471549" y="118745"/>
                  </a:lnTo>
                  <a:lnTo>
                    <a:pt x="1486128" y="129070"/>
                  </a:lnTo>
                  <a:lnTo>
                    <a:pt x="1504505" y="132816"/>
                  </a:lnTo>
                  <a:lnTo>
                    <a:pt x="1514856" y="131889"/>
                  </a:lnTo>
                  <a:lnTo>
                    <a:pt x="1524279" y="129222"/>
                  </a:lnTo>
                  <a:lnTo>
                    <a:pt x="1532763" y="124968"/>
                  </a:lnTo>
                  <a:lnTo>
                    <a:pt x="1539189" y="120129"/>
                  </a:lnTo>
                  <a:lnTo>
                    <a:pt x="1540306" y="119278"/>
                  </a:lnTo>
                  <a:lnTo>
                    <a:pt x="1532585" y="109131"/>
                  </a:lnTo>
                  <a:lnTo>
                    <a:pt x="1527009" y="113703"/>
                  </a:lnTo>
                  <a:lnTo>
                    <a:pt x="1520558" y="117170"/>
                  </a:lnTo>
                  <a:lnTo>
                    <a:pt x="1513306" y="119367"/>
                  </a:lnTo>
                  <a:lnTo>
                    <a:pt x="1505292" y="120129"/>
                  </a:lnTo>
                  <a:lnTo>
                    <a:pt x="1493266" y="117856"/>
                  </a:lnTo>
                  <a:lnTo>
                    <a:pt x="1483245" y="111455"/>
                  </a:lnTo>
                  <a:lnTo>
                    <a:pt x="1475943" y="101574"/>
                  </a:lnTo>
                  <a:lnTo>
                    <a:pt x="1472095" y="88823"/>
                  </a:lnTo>
                  <a:lnTo>
                    <a:pt x="1545424" y="88823"/>
                  </a:lnTo>
                  <a:lnTo>
                    <a:pt x="1545424" y="83756"/>
                  </a:lnTo>
                  <a:close/>
                </a:path>
                <a:path w="2564765" h="363855">
                  <a:moveTo>
                    <a:pt x="1577822" y="282549"/>
                  </a:moveTo>
                  <a:lnTo>
                    <a:pt x="1541106" y="233476"/>
                  </a:lnTo>
                  <a:lnTo>
                    <a:pt x="1573618" y="188658"/>
                  </a:lnTo>
                  <a:lnTo>
                    <a:pt x="1556461" y="188658"/>
                  </a:lnTo>
                  <a:lnTo>
                    <a:pt x="1529168" y="227571"/>
                  </a:lnTo>
                  <a:lnTo>
                    <a:pt x="1509610" y="227571"/>
                  </a:lnTo>
                  <a:lnTo>
                    <a:pt x="1509610" y="188658"/>
                  </a:lnTo>
                  <a:lnTo>
                    <a:pt x="1495971" y="188658"/>
                  </a:lnTo>
                  <a:lnTo>
                    <a:pt x="1495971" y="282549"/>
                  </a:lnTo>
                  <a:lnTo>
                    <a:pt x="1509610" y="282549"/>
                  </a:lnTo>
                  <a:lnTo>
                    <a:pt x="1509610" y="241096"/>
                  </a:lnTo>
                  <a:lnTo>
                    <a:pt x="1530083" y="241096"/>
                  </a:lnTo>
                  <a:lnTo>
                    <a:pt x="1561680" y="282549"/>
                  </a:lnTo>
                  <a:lnTo>
                    <a:pt x="1577822" y="282549"/>
                  </a:lnTo>
                  <a:close/>
                </a:path>
                <a:path w="2564765" h="363855">
                  <a:moveTo>
                    <a:pt x="1640928" y="48221"/>
                  </a:moveTo>
                  <a:lnTo>
                    <a:pt x="1633905" y="42532"/>
                  </a:lnTo>
                  <a:lnTo>
                    <a:pt x="1625688" y="38277"/>
                  </a:lnTo>
                  <a:lnTo>
                    <a:pt x="1616367" y="35610"/>
                  </a:lnTo>
                  <a:lnTo>
                    <a:pt x="1606016" y="34696"/>
                  </a:lnTo>
                  <a:lnTo>
                    <a:pt x="1586763" y="38544"/>
                  </a:lnTo>
                  <a:lnTo>
                    <a:pt x="1571002" y="49072"/>
                  </a:lnTo>
                  <a:lnTo>
                    <a:pt x="1560360" y="64668"/>
                  </a:lnTo>
                  <a:lnTo>
                    <a:pt x="1556461" y="83756"/>
                  </a:lnTo>
                  <a:lnTo>
                    <a:pt x="1560233" y="103200"/>
                  </a:lnTo>
                  <a:lnTo>
                    <a:pt x="1570672" y="118745"/>
                  </a:lnTo>
                  <a:lnTo>
                    <a:pt x="1586382" y="129070"/>
                  </a:lnTo>
                  <a:lnTo>
                    <a:pt x="1606016" y="132816"/>
                  </a:lnTo>
                  <a:lnTo>
                    <a:pt x="1616367" y="131889"/>
                  </a:lnTo>
                  <a:lnTo>
                    <a:pt x="1625688" y="129222"/>
                  </a:lnTo>
                  <a:lnTo>
                    <a:pt x="1633905" y="124968"/>
                  </a:lnTo>
                  <a:lnTo>
                    <a:pt x="1640928" y="119278"/>
                  </a:lnTo>
                  <a:lnTo>
                    <a:pt x="1633308" y="109131"/>
                  </a:lnTo>
                  <a:lnTo>
                    <a:pt x="1627860" y="113703"/>
                  </a:lnTo>
                  <a:lnTo>
                    <a:pt x="1621688" y="117170"/>
                  </a:lnTo>
                  <a:lnTo>
                    <a:pt x="1614703" y="119367"/>
                  </a:lnTo>
                  <a:lnTo>
                    <a:pt x="1606816" y="120129"/>
                  </a:lnTo>
                  <a:lnTo>
                    <a:pt x="1592973" y="117424"/>
                  </a:lnTo>
                  <a:lnTo>
                    <a:pt x="1581581" y="109867"/>
                  </a:lnTo>
                  <a:lnTo>
                    <a:pt x="1573847" y="98361"/>
                  </a:lnTo>
                  <a:lnTo>
                    <a:pt x="1571002" y="83756"/>
                  </a:lnTo>
                  <a:lnTo>
                    <a:pt x="1573847" y="69507"/>
                  </a:lnTo>
                  <a:lnTo>
                    <a:pt x="1581581" y="57950"/>
                  </a:lnTo>
                  <a:lnTo>
                    <a:pt x="1592973" y="50203"/>
                  </a:lnTo>
                  <a:lnTo>
                    <a:pt x="1606816" y="47383"/>
                  </a:lnTo>
                  <a:lnTo>
                    <a:pt x="1614182" y="48145"/>
                  </a:lnTo>
                  <a:lnTo>
                    <a:pt x="1621002" y="50330"/>
                  </a:lnTo>
                  <a:lnTo>
                    <a:pt x="1627339" y="53797"/>
                  </a:lnTo>
                  <a:lnTo>
                    <a:pt x="1633308" y="58369"/>
                  </a:lnTo>
                  <a:lnTo>
                    <a:pt x="1640928" y="48221"/>
                  </a:lnTo>
                  <a:close/>
                </a:path>
                <a:path w="2564765" h="363855">
                  <a:moveTo>
                    <a:pt x="1724482" y="35864"/>
                  </a:moveTo>
                  <a:lnTo>
                    <a:pt x="1647748" y="35864"/>
                  </a:lnTo>
                  <a:lnTo>
                    <a:pt x="1647748" y="49771"/>
                  </a:lnTo>
                  <a:lnTo>
                    <a:pt x="1678444" y="49771"/>
                  </a:lnTo>
                  <a:lnTo>
                    <a:pt x="1678444" y="130683"/>
                  </a:lnTo>
                  <a:lnTo>
                    <a:pt x="1692986" y="130683"/>
                  </a:lnTo>
                  <a:lnTo>
                    <a:pt x="1692986" y="49771"/>
                  </a:lnTo>
                  <a:lnTo>
                    <a:pt x="1724482" y="49771"/>
                  </a:lnTo>
                  <a:lnTo>
                    <a:pt x="1724482" y="35864"/>
                  </a:lnTo>
                  <a:close/>
                </a:path>
                <a:path w="2564765" h="363855">
                  <a:moveTo>
                    <a:pt x="1817484" y="36385"/>
                  </a:moveTo>
                  <a:lnTo>
                    <a:pt x="1803831" y="36385"/>
                  </a:lnTo>
                  <a:lnTo>
                    <a:pt x="1747558" y="107442"/>
                  </a:lnTo>
                  <a:lnTo>
                    <a:pt x="1747558" y="36385"/>
                  </a:lnTo>
                  <a:lnTo>
                    <a:pt x="1733003" y="36385"/>
                  </a:lnTo>
                  <a:lnTo>
                    <a:pt x="1733003" y="131127"/>
                  </a:lnTo>
                  <a:lnTo>
                    <a:pt x="1746656" y="131127"/>
                  </a:lnTo>
                  <a:lnTo>
                    <a:pt x="1803831" y="58369"/>
                  </a:lnTo>
                  <a:lnTo>
                    <a:pt x="1803831" y="131127"/>
                  </a:lnTo>
                  <a:lnTo>
                    <a:pt x="1817484" y="131127"/>
                  </a:lnTo>
                  <a:lnTo>
                    <a:pt x="1817484" y="36385"/>
                  </a:lnTo>
                  <a:close/>
                </a:path>
                <a:path w="2564765" h="363855">
                  <a:moveTo>
                    <a:pt x="1934349" y="118033"/>
                  </a:moveTo>
                  <a:lnTo>
                    <a:pt x="1923211" y="118033"/>
                  </a:lnTo>
                  <a:lnTo>
                    <a:pt x="1923211" y="35864"/>
                  </a:lnTo>
                  <a:lnTo>
                    <a:pt x="1908771" y="35864"/>
                  </a:lnTo>
                  <a:lnTo>
                    <a:pt x="1908771" y="118033"/>
                  </a:lnTo>
                  <a:lnTo>
                    <a:pt x="1850783" y="118033"/>
                  </a:lnTo>
                  <a:lnTo>
                    <a:pt x="1850783" y="35864"/>
                  </a:lnTo>
                  <a:lnTo>
                    <a:pt x="1836242" y="35864"/>
                  </a:lnTo>
                  <a:lnTo>
                    <a:pt x="1836242" y="118033"/>
                  </a:lnTo>
                  <a:lnTo>
                    <a:pt x="1836242" y="130683"/>
                  </a:lnTo>
                  <a:lnTo>
                    <a:pt x="1920709" y="130683"/>
                  </a:lnTo>
                  <a:lnTo>
                    <a:pt x="1920709" y="150914"/>
                  </a:lnTo>
                  <a:lnTo>
                    <a:pt x="1934349" y="150914"/>
                  </a:lnTo>
                  <a:lnTo>
                    <a:pt x="1934349" y="130683"/>
                  </a:lnTo>
                  <a:lnTo>
                    <a:pt x="1934349" y="118033"/>
                  </a:lnTo>
                  <a:close/>
                </a:path>
                <a:path w="2564765" h="363855">
                  <a:moveTo>
                    <a:pt x="2030755" y="36385"/>
                  </a:moveTo>
                  <a:lnTo>
                    <a:pt x="2016201" y="36385"/>
                  </a:lnTo>
                  <a:lnTo>
                    <a:pt x="1959927" y="107442"/>
                  </a:lnTo>
                  <a:lnTo>
                    <a:pt x="1959927" y="36385"/>
                  </a:lnTo>
                  <a:lnTo>
                    <a:pt x="1946287" y="36385"/>
                  </a:lnTo>
                  <a:lnTo>
                    <a:pt x="1946287" y="131127"/>
                  </a:lnTo>
                  <a:lnTo>
                    <a:pt x="1959013" y="131127"/>
                  </a:lnTo>
                  <a:lnTo>
                    <a:pt x="2016201" y="58369"/>
                  </a:lnTo>
                  <a:lnTo>
                    <a:pt x="2016201" y="131127"/>
                  </a:lnTo>
                  <a:lnTo>
                    <a:pt x="2030755" y="131127"/>
                  </a:lnTo>
                  <a:lnTo>
                    <a:pt x="2030755" y="36385"/>
                  </a:lnTo>
                  <a:close/>
                </a:path>
                <a:path w="2564765" h="363855">
                  <a:moveTo>
                    <a:pt x="2138984" y="83756"/>
                  </a:moveTo>
                  <a:lnTo>
                    <a:pt x="2135111" y="64668"/>
                  </a:lnTo>
                  <a:lnTo>
                    <a:pt x="2124595" y="49072"/>
                  </a:lnTo>
                  <a:lnTo>
                    <a:pt x="2124545" y="83756"/>
                  </a:lnTo>
                  <a:lnTo>
                    <a:pt x="2121852" y="98005"/>
                  </a:lnTo>
                  <a:lnTo>
                    <a:pt x="2114524" y="109550"/>
                  </a:lnTo>
                  <a:lnTo>
                    <a:pt x="2103678" y="117297"/>
                  </a:lnTo>
                  <a:lnTo>
                    <a:pt x="2090432" y="120129"/>
                  </a:lnTo>
                  <a:lnTo>
                    <a:pt x="2077199" y="117297"/>
                  </a:lnTo>
                  <a:lnTo>
                    <a:pt x="2066353" y="109550"/>
                  </a:lnTo>
                  <a:lnTo>
                    <a:pt x="2059025" y="98005"/>
                  </a:lnTo>
                  <a:lnTo>
                    <a:pt x="2056333" y="83756"/>
                  </a:lnTo>
                  <a:lnTo>
                    <a:pt x="2059025" y="69634"/>
                  </a:lnTo>
                  <a:lnTo>
                    <a:pt x="2066353" y="58381"/>
                  </a:lnTo>
                  <a:lnTo>
                    <a:pt x="2077199" y="50914"/>
                  </a:lnTo>
                  <a:lnTo>
                    <a:pt x="2090432" y="48221"/>
                  </a:lnTo>
                  <a:lnTo>
                    <a:pt x="2103678" y="50914"/>
                  </a:lnTo>
                  <a:lnTo>
                    <a:pt x="2114524" y="58381"/>
                  </a:lnTo>
                  <a:lnTo>
                    <a:pt x="2121852" y="69634"/>
                  </a:lnTo>
                  <a:lnTo>
                    <a:pt x="2124545" y="83756"/>
                  </a:lnTo>
                  <a:lnTo>
                    <a:pt x="2124545" y="49047"/>
                  </a:lnTo>
                  <a:lnTo>
                    <a:pt x="2123351" y="48221"/>
                  </a:lnTo>
                  <a:lnTo>
                    <a:pt x="2109152" y="38544"/>
                  </a:lnTo>
                  <a:lnTo>
                    <a:pt x="2090432" y="34696"/>
                  </a:lnTo>
                  <a:lnTo>
                    <a:pt x="2071319" y="38544"/>
                  </a:lnTo>
                  <a:lnTo>
                    <a:pt x="2055876" y="49072"/>
                  </a:lnTo>
                  <a:lnTo>
                    <a:pt x="2045550" y="64668"/>
                  </a:lnTo>
                  <a:lnTo>
                    <a:pt x="2041779" y="83756"/>
                  </a:lnTo>
                  <a:lnTo>
                    <a:pt x="2045550" y="103200"/>
                  </a:lnTo>
                  <a:lnTo>
                    <a:pt x="2055876" y="118757"/>
                  </a:lnTo>
                  <a:lnTo>
                    <a:pt x="2071319" y="129070"/>
                  </a:lnTo>
                  <a:lnTo>
                    <a:pt x="2090432" y="132816"/>
                  </a:lnTo>
                  <a:lnTo>
                    <a:pt x="2109152" y="129070"/>
                  </a:lnTo>
                  <a:lnTo>
                    <a:pt x="2122538" y="120129"/>
                  </a:lnTo>
                  <a:lnTo>
                    <a:pt x="2124595" y="118757"/>
                  </a:lnTo>
                  <a:lnTo>
                    <a:pt x="2135111" y="103200"/>
                  </a:lnTo>
                  <a:lnTo>
                    <a:pt x="2138984" y="83756"/>
                  </a:lnTo>
                  <a:close/>
                </a:path>
                <a:path w="2564765" h="363855">
                  <a:moveTo>
                    <a:pt x="2237092" y="35864"/>
                  </a:moveTo>
                  <a:lnTo>
                    <a:pt x="2222652" y="35864"/>
                  </a:lnTo>
                  <a:lnTo>
                    <a:pt x="2222652" y="76314"/>
                  </a:lnTo>
                  <a:lnTo>
                    <a:pt x="2165464" y="76314"/>
                  </a:lnTo>
                  <a:lnTo>
                    <a:pt x="2165464" y="35864"/>
                  </a:lnTo>
                  <a:lnTo>
                    <a:pt x="2151824" y="35864"/>
                  </a:lnTo>
                  <a:lnTo>
                    <a:pt x="2151824" y="76314"/>
                  </a:lnTo>
                  <a:lnTo>
                    <a:pt x="2151824" y="88963"/>
                  </a:lnTo>
                  <a:lnTo>
                    <a:pt x="2151824" y="130683"/>
                  </a:lnTo>
                  <a:lnTo>
                    <a:pt x="2165464" y="130683"/>
                  </a:lnTo>
                  <a:lnTo>
                    <a:pt x="2165464" y="88963"/>
                  </a:lnTo>
                  <a:lnTo>
                    <a:pt x="2222652" y="88963"/>
                  </a:lnTo>
                  <a:lnTo>
                    <a:pt x="2222652" y="130683"/>
                  </a:lnTo>
                  <a:lnTo>
                    <a:pt x="2237092" y="130683"/>
                  </a:lnTo>
                  <a:lnTo>
                    <a:pt x="2237092" y="88963"/>
                  </a:lnTo>
                  <a:lnTo>
                    <a:pt x="2237092" y="76314"/>
                  </a:lnTo>
                  <a:lnTo>
                    <a:pt x="2237092" y="35864"/>
                  </a:lnTo>
                  <a:close/>
                </a:path>
                <a:path w="2564765" h="363855">
                  <a:moveTo>
                    <a:pt x="2336914" y="35864"/>
                  </a:moveTo>
                  <a:lnTo>
                    <a:pt x="2322360" y="35864"/>
                  </a:lnTo>
                  <a:lnTo>
                    <a:pt x="2322360" y="76314"/>
                  </a:lnTo>
                  <a:lnTo>
                    <a:pt x="2266086" y="76314"/>
                  </a:lnTo>
                  <a:lnTo>
                    <a:pt x="2266086" y="35864"/>
                  </a:lnTo>
                  <a:lnTo>
                    <a:pt x="2251646" y="35864"/>
                  </a:lnTo>
                  <a:lnTo>
                    <a:pt x="2251646" y="76314"/>
                  </a:lnTo>
                  <a:lnTo>
                    <a:pt x="2251646" y="88963"/>
                  </a:lnTo>
                  <a:lnTo>
                    <a:pt x="2251646" y="130683"/>
                  </a:lnTo>
                  <a:lnTo>
                    <a:pt x="2266086" y="130683"/>
                  </a:lnTo>
                  <a:lnTo>
                    <a:pt x="2266086" y="88963"/>
                  </a:lnTo>
                  <a:lnTo>
                    <a:pt x="2322360" y="88963"/>
                  </a:lnTo>
                  <a:lnTo>
                    <a:pt x="2322360" y="130683"/>
                  </a:lnTo>
                  <a:lnTo>
                    <a:pt x="2336914" y="130683"/>
                  </a:lnTo>
                  <a:lnTo>
                    <a:pt x="2336914" y="88963"/>
                  </a:lnTo>
                  <a:lnTo>
                    <a:pt x="2336914" y="76314"/>
                  </a:lnTo>
                  <a:lnTo>
                    <a:pt x="2336914" y="35864"/>
                  </a:lnTo>
                  <a:close/>
                </a:path>
                <a:path w="2564765" h="363855">
                  <a:moveTo>
                    <a:pt x="2437523" y="100672"/>
                  </a:moveTo>
                  <a:lnTo>
                    <a:pt x="2435110" y="88061"/>
                  </a:lnTo>
                  <a:lnTo>
                    <a:pt x="2430957" y="82054"/>
                  </a:lnTo>
                  <a:lnTo>
                    <a:pt x="2428468" y="78460"/>
                  </a:lnTo>
                  <a:lnTo>
                    <a:pt x="2423083" y="75171"/>
                  </a:lnTo>
                  <a:lnTo>
                    <a:pt x="2423083" y="100672"/>
                  </a:lnTo>
                  <a:lnTo>
                    <a:pt x="2421699" y="107734"/>
                  </a:lnTo>
                  <a:lnTo>
                    <a:pt x="2417838" y="113360"/>
                  </a:lnTo>
                  <a:lnTo>
                    <a:pt x="2411907" y="117094"/>
                  </a:lnTo>
                  <a:lnTo>
                    <a:pt x="2404326" y="118440"/>
                  </a:lnTo>
                  <a:lnTo>
                    <a:pt x="2366810" y="118440"/>
                  </a:lnTo>
                  <a:lnTo>
                    <a:pt x="2366810" y="82054"/>
                  </a:lnTo>
                  <a:lnTo>
                    <a:pt x="2405126" y="82054"/>
                  </a:lnTo>
                  <a:lnTo>
                    <a:pt x="2412238" y="83413"/>
                  </a:lnTo>
                  <a:lnTo>
                    <a:pt x="2417940" y="87236"/>
                  </a:lnTo>
                  <a:lnTo>
                    <a:pt x="2421712" y="93116"/>
                  </a:lnTo>
                  <a:lnTo>
                    <a:pt x="2423083" y="100672"/>
                  </a:lnTo>
                  <a:lnTo>
                    <a:pt x="2423083" y="75171"/>
                  </a:lnTo>
                  <a:lnTo>
                    <a:pt x="2418486" y="72351"/>
                  </a:lnTo>
                  <a:lnTo>
                    <a:pt x="2406027" y="70218"/>
                  </a:lnTo>
                  <a:lnTo>
                    <a:pt x="2366810" y="70218"/>
                  </a:lnTo>
                  <a:lnTo>
                    <a:pt x="2366810" y="36385"/>
                  </a:lnTo>
                  <a:lnTo>
                    <a:pt x="2352256" y="36385"/>
                  </a:lnTo>
                  <a:lnTo>
                    <a:pt x="2352256" y="131127"/>
                  </a:lnTo>
                  <a:lnTo>
                    <a:pt x="2406027" y="131127"/>
                  </a:lnTo>
                  <a:lnTo>
                    <a:pt x="2418486" y="128866"/>
                  </a:lnTo>
                  <a:lnTo>
                    <a:pt x="2428468" y="122555"/>
                  </a:lnTo>
                  <a:lnTo>
                    <a:pt x="2431313" y="118440"/>
                  </a:lnTo>
                  <a:lnTo>
                    <a:pt x="2435110" y="112928"/>
                  </a:lnTo>
                  <a:lnTo>
                    <a:pt x="2437523" y="100672"/>
                  </a:lnTo>
                  <a:close/>
                </a:path>
                <a:path w="2564765" h="363855">
                  <a:moveTo>
                    <a:pt x="2463101" y="36385"/>
                  </a:moveTo>
                  <a:lnTo>
                    <a:pt x="2449461" y="36385"/>
                  </a:lnTo>
                  <a:lnTo>
                    <a:pt x="2449461" y="131127"/>
                  </a:lnTo>
                  <a:lnTo>
                    <a:pt x="2463101" y="131127"/>
                  </a:lnTo>
                  <a:lnTo>
                    <a:pt x="2463101" y="36385"/>
                  </a:lnTo>
                  <a:close/>
                </a:path>
                <a:path w="2564765" h="363855">
                  <a:moveTo>
                    <a:pt x="2543251" y="0"/>
                  </a:moveTo>
                  <a:lnTo>
                    <a:pt x="2530513" y="0"/>
                  </a:lnTo>
                  <a:lnTo>
                    <a:pt x="2530513" y="7620"/>
                  </a:lnTo>
                  <a:lnTo>
                    <a:pt x="2528811" y="10998"/>
                  </a:lnTo>
                  <a:lnTo>
                    <a:pt x="2515959" y="10998"/>
                  </a:lnTo>
                  <a:lnTo>
                    <a:pt x="2513457" y="7620"/>
                  </a:lnTo>
                  <a:lnTo>
                    <a:pt x="2513457" y="0"/>
                  </a:lnTo>
                  <a:lnTo>
                    <a:pt x="2500617" y="0"/>
                  </a:lnTo>
                  <a:lnTo>
                    <a:pt x="2502420" y="8661"/>
                  </a:lnTo>
                  <a:lnTo>
                    <a:pt x="2506522" y="15341"/>
                  </a:lnTo>
                  <a:lnTo>
                    <a:pt x="2513025" y="19634"/>
                  </a:lnTo>
                  <a:lnTo>
                    <a:pt x="2521991" y="21145"/>
                  </a:lnTo>
                  <a:lnTo>
                    <a:pt x="2531072" y="19634"/>
                  </a:lnTo>
                  <a:lnTo>
                    <a:pt x="2537739" y="15341"/>
                  </a:lnTo>
                  <a:lnTo>
                    <a:pt x="2540406" y="10998"/>
                  </a:lnTo>
                  <a:lnTo>
                    <a:pt x="2541841" y="8661"/>
                  </a:lnTo>
                  <a:lnTo>
                    <a:pt x="2543251" y="0"/>
                  </a:lnTo>
                  <a:close/>
                </a:path>
                <a:path w="2564765" h="363855">
                  <a:moveTo>
                    <a:pt x="2564625" y="36385"/>
                  </a:moveTo>
                  <a:lnTo>
                    <a:pt x="2550972" y="36385"/>
                  </a:lnTo>
                  <a:lnTo>
                    <a:pt x="2494699" y="107442"/>
                  </a:lnTo>
                  <a:lnTo>
                    <a:pt x="2494699" y="36385"/>
                  </a:lnTo>
                  <a:lnTo>
                    <a:pt x="2480157" y="36385"/>
                  </a:lnTo>
                  <a:lnTo>
                    <a:pt x="2480157" y="131127"/>
                  </a:lnTo>
                  <a:lnTo>
                    <a:pt x="2493797" y="131127"/>
                  </a:lnTo>
                  <a:lnTo>
                    <a:pt x="2512415" y="107442"/>
                  </a:lnTo>
                  <a:lnTo>
                    <a:pt x="2550985" y="58369"/>
                  </a:lnTo>
                  <a:lnTo>
                    <a:pt x="2550985" y="131127"/>
                  </a:lnTo>
                  <a:lnTo>
                    <a:pt x="2564625" y="131127"/>
                  </a:lnTo>
                  <a:lnTo>
                    <a:pt x="2564625" y="58369"/>
                  </a:lnTo>
                  <a:lnTo>
                    <a:pt x="2564625" y="36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1999" y="619420"/>
              <a:ext cx="459105" cy="455295"/>
            </a:xfrm>
            <a:custGeom>
              <a:avLst/>
              <a:gdLst/>
              <a:ahLst/>
              <a:cxnLst/>
              <a:rect l="l" t="t" r="r" b="b"/>
              <a:pathLst>
                <a:path w="459105" h="455294">
                  <a:moveTo>
                    <a:pt x="458847" y="219094"/>
                  </a:moveTo>
                  <a:lnTo>
                    <a:pt x="264399" y="219094"/>
                  </a:lnTo>
                  <a:lnTo>
                    <a:pt x="309064" y="230660"/>
                  </a:lnTo>
                  <a:lnTo>
                    <a:pt x="346056" y="248809"/>
                  </a:lnTo>
                  <a:lnTo>
                    <a:pt x="373776" y="273463"/>
                  </a:lnTo>
                  <a:lnTo>
                    <a:pt x="390624" y="304542"/>
                  </a:lnTo>
                  <a:lnTo>
                    <a:pt x="396832" y="342107"/>
                  </a:lnTo>
                  <a:lnTo>
                    <a:pt x="392328" y="380465"/>
                  </a:lnTo>
                  <a:lnTo>
                    <a:pt x="376950" y="418506"/>
                  </a:lnTo>
                  <a:lnTo>
                    <a:pt x="350538" y="455120"/>
                  </a:lnTo>
                  <a:lnTo>
                    <a:pt x="458847" y="455120"/>
                  </a:lnTo>
                  <a:lnTo>
                    <a:pt x="458847" y="219094"/>
                  </a:lnTo>
                  <a:close/>
                </a:path>
                <a:path w="459105" h="455294">
                  <a:moveTo>
                    <a:pt x="107463" y="0"/>
                  </a:moveTo>
                  <a:lnTo>
                    <a:pt x="0" y="0"/>
                  </a:lnTo>
                  <a:lnTo>
                    <a:pt x="0" y="454274"/>
                  </a:lnTo>
                  <a:lnTo>
                    <a:pt x="14232" y="452701"/>
                  </a:lnTo>
                  <a:lnTo>
                    <a:pt x="58849" y="444968"/>
                  </a:lnTo>
                  <a:lnTo>
                    <a:pt x="119903" y="428829"/>
                  </a:lnTo>
                  <a:lnTo>
                    <a:pt x="174870" y="407939"/>
                  </a:lnTo>
                  <a:lnTo>
                    <a:pt x="222259" y="383350"/>
                  </a:lnTo>
                  <a:lnTo>
                    <a:pt x="260578" y="356111"/>
                  </a:lnTo>
                  <a:lnTo>
                    <a:pt x="288334" y="327274"/>
                  </a:lnTo>
                  <a:lnTo>
                    <a:pt x="306190" y="269006"/>
                  </a:lnTo>
                  <a:lnTo>
                    <a:pt x="301445" y="254441"/>
                  </a:lnTo>
                  <a:lnTo>
                    <a:pt x="292542" y="241304"/>
                  </a:lnTo>
                  <a:lnTo>
                    <a:pt x="285779" y="235172"/>
                  </a:lnTo>
                  <a:lnTo>
                    <a:pt x="193606" y="235172"/>
                  </a:lnTo>
                  <a:lnTo>
                    <a:pt x="148934" y="223488"/>
                  </a:lnTo>
                  <a:lnTo>
                    <a:pt x="111940" y="205140"/>
                  </a:lnTo>
                  <a:lnTo>
                    <a:pt x="84222" y="180447"/>
                  </a:lnTo>
                  <a:lnTo>
                    <a:pt x="67378" y="149724"/>
                  </a:lnTo>
                  <a:lnTo>
                    <a:pt x="61167" y="112176"/>
                  </a:lnTo>
                  <a:lnTo>
                    <a:pt x="65672" y="73911"/>
                  </a:lnTo>
                  <a:lnTo>
                    <a:pt x="81050" y="36122"/>
                  </a:lnTo>
                  <a:lnTo>
                    <a:pt x="107463" y="0"/>
                  </a:lnTo>
                  <a:close/>
                </a:path>
                <a:path w="459105" h="455294">
                  <a:moveTo>
                    <a:pt x="193606" y="234327"/>
                  </a:moveTo>
                  <a:lnTo>
                    <a:pt x="193606" y="235172"/>
                  </a:lnTo>
                  <a:lnTo>
                    <a:pt x="194459" y="235172"/>
                  </a:lnTo>
                  <a:lnTo>
                    <a:pt x="193606" y="234327"/>
                  </a:lnTo>
                  <a:close/>
                </a:path>
                <a:path w="459105" h="455294">
                  <a:moveTo>
                    <a:pt x="458847" y="845"/>
                  </a:moveTo>
                  <a:lnTo>
                    <a:pt x="414353" y="5598"/>
                  </a:lnTo>
                  <a:lnTo>
                    <a:pt x="338094" y="24637"/>
                  </a:lnTo>
                  <a:lnTo>
                    <a:pt x="283126" y="45632"/>
                  </a:lnTo>
                  <a:lnTo>
                    <a:pt x="235736" y="70340"/>
                  </a:lnTo>
                  <a:lnTo>
                    <a:pt x="197419" y="97667"/>
                  </a:lnTo>
                  <a:lnTo>
                    <a:pt x="169664" y="126518"/>
                  </a:lnTo>
                  <a:lnTo>
                    <a:pt x="151816" y="184415"/>
                  </a:lnTo>
                  <a:lnTo>
                    <a:pt x="156559" y="199351"/>
                  </a:lnTo>
                  <a:lnTo>
                    <a:pt x="165459" y="212544"/>
                  </a:lnTo>
                  <a:lnTo>
                    <a:pt x="178199" y="224150"/>
                  </a:lnTo>
                  <a:lnTo>
                    <a:pt x="194459" y="234327"/>
                  </a:lnTo>
                  <a:lnTo>
                    <a:pt x="194459" y="235172"/>
                  </a:lnTo>
                  <a:lnTo>
                    <a:pt x="285779" y="235172"/>
                  </a:lnTo>
                  <a:lnTo>
                    <a:pt x="279801" y="229751"/>
                  </a:lnTo>
                  <a:lnTo>
                    <a:pt x="263546" y="219939"/>
                  </a:lnTo>
                  <a:lnTo>
                    <a:pt x="264399" y="219094"/>
                  </a:lnTo>
                  <a:lnTo>
                    <a:pt x="458847" y="219094"/>
                  </a:lnTo>
                  <a:lnTo>
                    <a:pt x="458847" y="845"/>
                  </a:lnTo>
                  <a:close/>
                </a:path>
              </a:pathLst>
            </a:custGeom>
            <a:solidFill>
              <a:srgbClr val="E20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0739" y="2259914"/>
            <a:ext cx="8369300" cy="2096728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 marR="5080">
              <a:lnSpc>
                <a:spcPts val="5190"/>
              </a:lnSpc>
              <a:spcBef>
                <a:spcPts val="750"/>
              </a:spcBef>
            </a:pPr>
            <a:r>
              <a:rPr lang="ru-RU" sz="4800" b="0" dirty="0">
                <a:latin typeface="Microsoft Sans Serif"/>
                <a:cs typeface="Microsoft Sans Serif"/>
              </a:rPr>
              <a:t>Особенности андеррайтинга </a:t>
            </a:r>
            <a:br>
              <a:rPr lang="ru-RU" sz="4800" b="0" dirty="0">
                <a:latin typeface="Microsoft Sans Serif"/>
                <a:cs typeface="Microsoft Sans Serif"/>
              </a:rPr>
            </a:br>
            <a:r>
              <a:rPr lang="ru-RU" sz="4800" b="0" dirty="0">
                <a:latin typeface="Microsoft Sans Serif"/>
                <a:cs typeface="Microsoft Sans Serif"/>
              </a:rPr>
              <a:t>облигационных займов</a:t>
            </a:r>
            <a:br>
              <a:rPr lang="ru-RU" sz="4800" b="0" dirty="0">
                <a:latin typeface="Microsoft Sans Serif"/>
                <a:cs typeface="Microsoft Sans Serif"/>
              </a:rPr>
            </a:br>
            <a:r>
              <a:rPr lang="ru-RU" sz="4800" b="0" dirty="0">
                <a:latin typeface="Microsoft Sans Serif"/>
                <a:cs typeface="Microsoft Sans Serif"/>
              </a:rPr>
              <a:t>в банковском секторе</a:t>
            </a:r>
            <a:endParaRPr sz="48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8023" y="4724400"/>
            <a:ext cx="3298446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rgbClr val="A6A6A6"/>
                </a:solidFill>
                <a:latin typeface="Microsoft Sans Serif"/>
                <a:cs typeface="Microsoft Sans Serif"/>
              </a:rPr>
              <a:t>Игорь Горбунов</a:t>
            </a:r>
            <a:endParaRPr sz="2200" dirty="0">
              <a:latin typeface="Microsoft Sans Serif"/>
              <a:cs typeface="Microsoft Sans Serif"/>
            </a:endParaRPr>
          </a:p>
          <a:p>
            <a:pPr marL="12700"/>
            <a:r>
              <a:rPr lang="ru-RU" sz="16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«</a:t>
            </a:r>
            <a:r>
              <a:rPr sz="16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1600" spc="20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A6A6A6"/>
                </a:solidFill>
                <a:latin typeface="Microsoft Sans Serif"/>
                <a:cs typeface="Microsoft Sans Serif"/>
              </a:rPr>
              <a:t>Банк</a:t>
            </a:r>
            <a:r>
              <a:rPr sz="1600" spc="-25" dirty="0">
                <a:solidFill>
                  <a:srgbClr val="A6A6A6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Синара</a:t>
            </a:r>
            <a:r>
              <a:rPr lang="ru-RU" sz="16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» Директор офиса</a:t>
            </a:r>
            <a:r>
              <a:rPr lang="ru-RU" sz="1600" dirty="0"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solidFill>
                  <a:srgbClr val="A6A6A6"/>
                </a:solidFill>
                <a:latin typeface="Microsoft Sans Serif"/>
                <a:cs typeface="Microsoft Sans Serif"/>
              </a:rPr>
              <a:t>в Екатеринбурге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0" y="6181342"/>
            <a:ext cx="2806065" cy="599440"/>
          </a:xfrm>
          <a:custGeom>
            <a:avLst/>
            <a:gdLst/>
            <a:ahLst/>
            <a:cxnLst/>
            <a:rect l="l" t="t" r="r" b="b"/>
            <a:pathLst>
              <a:path w="2806065" h="599440">
                <a:moveTo>
                  <a:pt x="2805683" y="0"/>
                </a:moveTo>
                <a:lnTo>
                  <a:pt x="0" y="0"/>
                </a:lnTo>
                <a:lnTo>
                  <a:pt x="0" y="598932"/>
                </a:lnTo>
                <a:lnTo>
                  <a:pt x="2805683" y="598932"/>
                </a:lnTo>
                <a:lnTo>
                  <a:pt x="28056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81" y="339344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3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043" y="343281"/>
            <a:ext cx="385889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04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spc="204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ОБЗОР</a:t>
            </a:r>
            <a:r>
              <a:rPr spc="-40" dirty="0"/>
              <a:t> </a:t>
            </a:r>
            <a:r>
              <a:rPr dirty="0"/>
              <a:t>РОССИЙСКОГО</a:t>
            </a:r>
            <a:r>
              <a:rPr spc="-35" dirty="0"/>
              <a:t> </a:t>
            </a:r>
            <a:r>
              <a:rPr dirty="0"/>
              <a:t>РЫНКА</a:t>
            </a:r>
            <a:r>
              <a:rPr spc="-45" dirty="0"/>
              <a:t> </a:t>
            </a:r>
            <a:r>
              <a:rPr dirty="0"/>
              <a:t>КОРПОРАТИВНЫХ</a:t>
            </a:r>
            <a:r>
              <a:rPr spc="-40" dirty="0"/>
              <a:t> </a:t>
            </a:r>
            <a:r>
              <a:rPr spc="-10" dirty="0"/>
              <a:t>ОБЛИГАЦИЙ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17030" y="1446402"/>
            <a:ext cx="628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0" dirty="0">
                <a:solidFill>
                  <a:srgbClr val="009071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90842" y="1416812"/>
            <a:ext cx="5375910" cy="44259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5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Рынок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продолжает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расти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рекордными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темпами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несмотря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«шоки»,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прогноз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развития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«умеренно-позитивный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»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67537" y="1438147"/>
            <a:ext cx="62865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spc="-50" dirty="0">
                <a:solidFill>
                  <a:srgbClr val="009071"/>
                </a:solidFill>
                <a:latin typeface="Arial"/>
                <a:cs typeface="Arial"/>
              </a:rPr>
              <a:t>•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49" y="1408557"/>
            <a:ext cx="487108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Рынок</a:t>
            </a:r>
            <a:r>
              <a:rPr sz="1400" spc="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публичного</a:t>
            </a:r>
            <a:r>
              <a:rPr sz="1400" spc="2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долга</a:t>
            </a:r>
            <a:r>
              <a:rPr sz="1400" spc="2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достиг</a:t>
            </a:r>
            <a:r>
              <a:rPr sz="1400" spc="2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наибольшего</a:t>
            </a:r>
            <a:r>
              <a:rPr sz="1400" spc="2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объема</a:t>
            </a:r>
            <a:r>
              <a:rPr sz="1400" spc="2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истории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итогам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месяцев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2023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составил</a:t>
            </a:r>
            <a:r>
              <a:rPr sz="1400" spc="3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₽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23,4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трлн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3023" y="1455419"/>
            <a:ext cx="165100" cy="158750"/>
            <a:chOff x="573023" y="1455419"/>
            <a:chExt cx="165100" cy="158750"/>
          </a:xfrm>
        </p:grpSpPr>
        <p:sp>
          <p:nvSpPr>
            <p:cNvPr id="12" name="object 12"/>
            <p:cNvSpPr/>
            <p:nvPr/>
          </p:nvSpPr>
          <p:spPr>
            <a:xfrm>
              <a:off x="573023" y="1455419"/>
              <a:ext cx="165100" cy="158750"/>
            </a:xfrm>
            <a:custGeom>
              <a:avLst/>
              <a:gdLst/>
              <a:ahLst/>
              <a:cxnLst/>
              <a:rect l="l" t="t" r="r" b="b"/>
              <a:pathLst>
                <a:path w="165100" h="158750">
                  <a:moveTo>
                    <a:pt x="164592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64592" y="158496"/>
                  </a:lnTo>
                  <a:lnTo>
                    <a:pt x="1645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1687" y="1480057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4848" y="0"/>
                  </a:moveTo>
                  <a:lnTo>
                    <a:pt x="0" y="34925"/>
                  </a:lnTo>
                  <a:lnTo>
                    <a:pt x="34848" y="69722"/>
                  </a:lnTo>
                  <a:lnTo>
                    <a:pt x="69697" y="34925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160008" y="1478280"/>
            <a:ext cx="165100" cy="158750"/>
            <a:chOff x="6160008" y="1478280"/>
            <a:chExt cx="165100" cy="158750"/>
          </a:xfrm>
        </p:grpSpPr>
        <p:sp>
          <p:nvSpPr>
            <p:cNvPr id="15" name="object 15"/>
            <p:cNvSpPr/>
            <p:nvPr/>
          </p:nvSpPr>
          <p:spPr>
            <a:xfrm>
              <a:off x="6160008" y="1478280"/>
              <a:ext cx="165100" cy="158750"/>
            </a:xfrm>
            <a:custGeom>
              <a:avLst/>
              <a:gdLst/>
              <a:ahLst/>
              <a:cxnLst/>
              <a:rect l="l" t="t" r="r" b="b"/>
              <a:pathLst>
                <a:path w="165100" h="158750">
                  <a:moveTo>
                    <a:pt x="164591" y="0"/>
                  </a:moveTo>
                  <a:lnTo>
                    <a:pt x="0" y="0"/>
                  </a:lnTo>
                  <a:lnTo>
                    <a:pt x="0" y="158496"/>
                  </a:lnTo>
                  <a:lnTo>
                    <a:pt x="164591" y="158496"/>
                  </a:lnTo>
                  <a:lnTo>
                    <a:pt x="1645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217158" y="1489964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4797" y="0"/>
                  </a:moveTo>
                  <a:lnTo>
                    <a:pt x="0" y="34925"/>
                  </a:lnTo>
                  <a:lnTo>
                    <a:pt x="34797" y="69723"/>
                  </a:lnTo>
                  <a:lnTo>
                    <a:pt x="69595" y="34925"/>
                  </a:lnTo>
                  <a:lnTo>
                    <a:pt x="34797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498145" y="2317876"/>
            <a:ext cx="5196205" cy="2748280"/>
            <a:chOff x="6498145" y="2317876"/>
            <a:chExt cx="5196205" cy="2748280"/>
          </a:xfrm>
        </p:grpSpPr>
        <p:sp>
          <p:nvSpPr>
            <p:cNvPr id="18" name="object 18"/>
            <p:cNvSpPr/>
            <p:nvPr/>
          </p:nvSpPr>
          <p:spPr>
            <a:xfrm>
              <a:off x="6593586" y="2332481"/>
              <a:ext cx="5085715" cy="2158365"/>
            </a:xfrm>
            <a:custGeom>
              <a:avLst/>
              <a:gdLst/>
              <a:ahLst/>
              <a:cxnLst/>
              <a:rect l="l" t="t" r="r" b="b"/>
              <a:pathLst>
                <a:path w="5085715" h="2158365">
                  <a:moveTo>
                    <a:pt x="0" y="2157984"/>
                  </a:moveTo>
                  <a:lnTo>
                    <a:pt x="0" y="2157984"/>
                  </a:lnTo>
                  <a:lnTo>
                    <a:pt x="342900" y="2157984"/>
                  </a:lnTo>
                  <a:lnTo>
                    <a:pt x="358140" y="2122931"/>
                  </a:lnTo>
                  <a:lnTo>
                    <a:pt x="521208" y="2122931"/>
                  </a:lnTo>
                  <a:lnTo>
                    <a:pt x="536448" y="2054351"/>
                  </a:lnTo>
                  <a:lnTo>
                    <a:pt x="771144" y="2054351"/>
                  </a:lnTo>
                  <a:lnTo>
                    <a:pt x="792480" y="1985771"/>
                  </a:lnTo>
                  <a:lnTo>
                    <a:pt x="986028" y="1985771"/>
                  </a:lnTo>
                  <a:lnTo>
                    <a:pt x="1001268" y="1848611"/>
                  </a:lnTo>
                  <a:lnTo>
                    <a:pt x="1237488" y="1848611"/>
                  </a:lnTo>
                  <a:lnTo>
                    <a:pt x="1252728" y="1815083"/>
                  </a:lnTo>
                  <a:lnTo>
                    <a:pt x="1450848" y="1815083"/>
                  </a:lnTo>
                  <a:lnTo>
                    <a:pt x="1467612" y="1712975"/>
                  </a:lnTo>
                  <a:lnTo>
                    <a:pt x="1737360" y="1712975"/>
                  </a:lnTo>
                  <a:lnTo>
                    <a:pt x="1752600" y="1575815"/>
                  </a:lnTo>
                  <a:lnTo>
                    <a:pt x="2023872" y="1575815"/>
                  </a:lnTo>
                  <a:lnTo>
                    <a:pt x="2039112" y="1438655"/>
                  </a:lnTo>
                  <a:lnTo>
                    <a:pt x="2110740" y="1438655"/>
                  </a:lnTo>
                  <a:lnTo>
                    <a:pt x="2115312" y="0"/>
                  </a:lnTo>
                  <a:lnTo>
                    <a:pt x="2310384" y="0"/>
                  </a:lnTo>
                  <a:lnTo>
                    <a:pt x="2325624" y="411479"/>
                  </a:lnTo>
                  <a:lnTo>
                    <a:pt x="2417064" y="411479"/>
                  </a:lnTo>
                  <a:lnTo>
                    <a:pt x="2442972" y="821435"/>
                  </a:lnTo>
                  <a:lnTo>
                    <a:pt x="2560320" y="821435"/>
                  </a:lnTo>
                  <a:lnTo>
                    <a:pt x="2575560" y="1232915"/>
                  </a:lnTo>
                  <a:lnTo>
                    <a:pt x="2631948" y="1232915"/>
                  </a:lnTo>
                  <a:lnTo>
                    <a:pt x="2653284" y="1438655"/>
                  </a:lnTo>
                  <a:lnTo>
                    <a:pt x="2846832" y="1438655"/>
                  </a:lnTo>
                  <a:lnTo>
                    <a:pt x="2862072" y="1644395"/>
                  </a:lnTo>
                  <a:lnTo>
                    <a:pt x="3133344" y="1644395"/>
                  </a:lnTo>
                  <a:lnTo>
                    <a:pt x="3148584" y="1712975"/>
                  </a:lnTo>
                  <a:lnTo>
                    <a:pt x="4707636" y="1712975"/>
                  </a:lnTo>
                  <a:lnTo>
                    <a:pt x="4722876" y="1575815"/>
                  </a:lnTo>
                  <a:lnTo>
                    <a:pt x="4829556" y="1575815"/>
                  </a:lnTo>
                  <a:lnTo>
                    <a:pt x="4835652" y="1095755"/>
                  </a:lnTo>
                  <a:lnTo>
                    <a:pt x="4994148" y="1095755"/>
                  </a:lnTo>
                  <a:lnTo>
                    <a:pt x="5009388" y="958595"/>
                  </a:lnTo>
                  <a:lnTo>
                    <a:pt x="5065776" y="958595"/>
                  </a:lnTo>
                  <a:lnTo>
                    <a:pt x="5081016" y="684276"/>
                  </a:lnTo>
                  <a:lnTo>
                    <a:pt x="5085588" y="684276"/>
                  </a:lnTo>
                </a:path>
              </a:pathLst>
            </a:custGeom>
            <a:ln w="28956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02908" y="3973067"/>
              <a:ext cx="5186680" cy="817244"/>
            </a:xfrm>
            <a:custGeom>
              <a:avLst/>
              <a:gdLst/>
              <a:ahLst/>
              <a:cxnLst/>
              <a:rect l="l" t="t" r="r" b="b"/>
              <a:pathLst>
                <a:path w="5186680" h="817245">
                  <a:moveTo>
                    <a:pt x="0" y="816863"/>
                  </a:moveTo>
                  <a:lnTo>
                    <a:pt x="1068324" y="816863"/>
                  </a:lnTo>
                </a:path>
                <a:path w="5186680" h="817245">
                  <a:moveTo>
                    <a:pt x="1289303" y="816863"/>
                  </a:moveTo>
                  <a:lnTo>
                    <a:pt x="1539240" y="816863"/>
                  </a:lnTo>
                </a:path>
                <a:path w="5186680" h="817245">
                  <a:moveTo>
                    <a:pt x="1760220" y="816863"/>
                  </a:moveTo>
                  <a:lnTo>
                    <a:pt x="2953512" y="816863"/>
                  </a:lnTo>
                </a:path>
                <a:path w="5186680" h="817245">
                  <a:moveTo>
                    <a:pt x="3174492" y="816863"/>
                  </a:moveTo>
                  <a:lnTo>
                    <a:pt x="3425952" y="816863"/>
                  </a:lnTo>
                </a:path>
                <a:path w="5186680" h="817245">
                  <a:moveTo>
                    <a:pt x="3645408" y="816863"/>
                  </a:moveTo>
                  <a:lnTo>
                    <a:pt x="3896868" y="816863"/>
                  </a:lnTo>
                </a:path>
                <a:path w="5186680" h="817245">
                  <a:moveTo>
                    <a:pt x="4117848" y="816863"/>
                  </a:moveTo>
                  <a:lnTo>
                    <a:pt x="4360164" y="816863"/>
                  </a:lnTo>
                </a:path>
                <a:path w="5186680" h="817245">
                  <a:moveTo>
                    <a:pt x="4599432" y="816863"/>
                  </a:moveTo>
                  <a:lnTo>
                    <a:pt x="4835652" y="816863"/>
                  </a:lnTo>
                </a:path>
                <a:path w="5186680" h="817245">
                  <a:moveTo>
                    <a:pt x="5059680" y="816863"/>
                  </a:moveTo>
                  <a:lnTo>
                    <a:pt x="5186172" y="816863"/>
                  </a:lnTo>
                </a:path>
                <a:path w="5186680" h="817245">
                  <a:moveTo>
                    <a:pt x="0" y="544067"/>
                  </a:moveTo>
                  <a:lnTo>
                    <a:pt x="1539240" y="544067"/>
                  </a:lnTo>
                </a:path>
                <a:path w="5186680" h="817245">
                  <a:moveTo>
                    <a:pt x="1760220" y="544067"/>
                  </a:moveTo>
                  <a:lnTo>
                    <a:pt x="3425952" y="544067"/>
                  </a:lnTo>
                </a:path>
                <a:path w="5186680" h="817245">
                  <a:moveTo>
                    <a:pt x="3645408" y="544067"/>
                  </a:moveTo>
                  <a:lnTo>
                    <a:pt x="4360164" y="544067"/>
                  </a:lnTo>
                </a:path>
                <a:path w="5186680" h="817245">
                  <a:moveTo>
                    <a:pt x="4599432" y="544067"/>
                  </a:moveTo>
                  <a:lnTo>
                    <a:pt x="4835652" y="544067"/>
                  </a:lnTo>
                </a:path>
                <a:path w="5186680" h="817245">
                  <a:moveTo>
                    <a:pt x="5059680" y="544067"/>
                  </a:moveTo>
                  <a:lnTo>
                    <a:pt x="5186172" y="544067"/>
                  </a:lnTo>
                </a:path>
                <a:path w="5186680" h="817245">
                  <a:moveTo>
                    <a:pt x="0" y="272795"/>
                  </a:moveTo>
                  <a:lnTo>
                    <a:pt x="3425952" y="272795"/>
                  </a:lnTo>
                </a:path>
                <a:path w="5186680" h="817245">
                  <a:moveTo>
                    <a:pt x="3645408" y="272795"/>
                  </a:moveTo>
                  <a:lnTo>
                    <a:pt x="4840224" y="272795"/>
                  </a:lnTo>
                </a:path>
                <a:path w="5186680" h="817245">
                  <a:moveTo>
                    <a:pt x="5059680" y="272795"/>
                  </a:moveTo>
                  <a:lnTo>
                    <a:pt x="5186172" y="272795"/>
                  </a:lnTo>
                </a:path>
                <a:path w="5186680" h="817245">
                  <a:moveTo>
                    <a:pt x="0" y="0"/>
                  </a:moveTo>
                  <a:lnTo>
                    <a:pt x="4840224" y="0"/>
                  </a:lnTo>
                </a:path>
                <a:path w="5186680" h="817245">
                  <a:moveTo>
                    <a:pt x="5059680" y="0"/>
                  </a:moveTo>
                  <a:lnTo>
                    <a:pt x="51861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02908" y="2342387"/>
              <a:ext cx="5186680" cy="1359535"/>
            </a:xfrm>
            <a:custGeom>
              <a:avLst/>
              <a:gdLst/>
              <a:ahLst/>
              <a:cxnLst/>
              <a:rect l="l" t="t" r="r" b="b"/>
              <a:pathLst>
                <a:path w="5186680" h="1359535">
                  <a:moveTo>
                    <a:pt x="0" y="1359408"/>
                  </a:moveTo>
                  <a:lnTo>
                    <a:pt x="5186172" y="1359408"/>
                  </a:lnTo>
                </a:path>
                <a:path w="5186680" h="1359535">
                  <a:moveTo>
                    <a:pt x="0" y="1086612"/>
                  </a:moveTo>
                  <a:lnTo>
                    <a:pt x="5186172" y="1086612"/>
                  </a:lnTo>
                </a:path>
                <a:path w="5186680" h="1359535">
                  <a:moveTo>
                    <a:pt x="0" y="815339"/>
                  </a:moveTo>
                  <a:lnTo>
                    <a:pt x="5186172" y="815339"/>
                  </a:lnTo>
                </a:path>
                <a:path w="5186680" h="1359535">
                  <a:moveTo>
                    <a:pt x="0" y="544067"/>
                  </a:moveTo>
                  <a:lnTo>
                    <a:pt x="5186172" y="544067"/>
                  </a:lnTo>
                </a:path>
                <a:path w="5186680" h="1359535">
                  <a:moveTo>
                    <a:pt x="0" y="271272"/>
                  </a:moveTo>
                  <a:lnTo>
                    <a:pt x="5186172" y="271272"/>
                  </a:lnTo>
                </a:path>
                <a:path w="5186680" h="1359535">
                  <a:moveTo>
                    <a:pt x="0" y="0"/>
                  </a:moveTo>
                  <a:lnTo>
                    <a:pt x="51861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502908" y="2342387"/>
              <a:ext cx="5186680" cy="2719070"/>
            </a:xfrm>
            <a:custGeom>
              <a:avLst/>
              <a:gdLst/>
              <a:ahLst/>
              <a:cxnLst/>
              <a:rect l="l" t="t" r="r" b="b"/>
              <a:pathLst>
                <a:path w="5186680" h="2719070">
                  <a:moveTo>
                    <a:pt x="0" y="2718816"/>
                  </a:moveTo>
                  <a:lnTo>
                    <a:pt x="5186172" y="2718816"/>
                  </a:lnTo>
                  <a:lnTo>
                    <a:pt x="5186172" y="0"/>
                  </a:lnTo>
                  <a:lnTo>
                    <a:pt x="0" y="0"/>
                  </a:lnTo>
                  <a:lnTo>
                    <a:pt x="0" y="2718816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27876" y="4104131"/>
              <a:ext cx="4464050" cy="957580"/>
            </a:xfrm>
            <a:custGeom>
              <a:avLst/>
              <a:gdLst/>
              <a:ahLst/>
              <a:cxnLst/>
              <a:rect l="l" t="t" r="r" b="b"/>
              <a:pathLst>
                <a:path w="4464050" h="957579">
                  <a:moveTo>
                    <a:pt x="220980" y="781812"/>
                  </a:moveTo>
                  <a:lnTo>
                    <a:pt x="0" y="781812"/>
                  </a:lnTo>
                  <a:lnTo>
                    <a:pt x="0" y="957072"/>
                  </a:lnTo>
                  <a:lnTo>
                    <a:pt x="220980" y="957072"/>
                  </a:lnTo>
                  <a:lnTo>
                    <a:pt x="220980" y="781812"/>
                  </a:lnTo>
                  <a:close/>
                </a:path>
                <a:path w="4464050" h="957579">
                  <a:moveTo>
                    <a:pt x="691896" y="716280"/>
                  </a:moveTo>
                  <a:lnTo>
                    <a:pt x="472440" y="716280"/>
                  </a:lnTo>
                  <a:lnTo>
                    <a:pt x="472440" y="957072"/>
                  </a:lnTo>
                  <a:lnTo>
                    <a:pt x="691896" y="957072"/>
                  </a:lnTo>
                  <a:lnTo>
                    <a:pt x="691896" y="716280"/>
                  </a:lnTo>
                  <a:close/>
                </a:path>
                <a:path w="4464050" h="957579">
                  <a:moveTo>
                    <a:pt x="1164336" y="605028"/>
                  </a:moveTo>
                  <a:lnTo>
                    <a:pt x="943356" y="605028"/>
                  </a:lnTo>
                  <a:lnTo>
                    <a:pt x="943356" y="957072"/>
                  </a:lnTo>
                  <a:lnTo>
                    <a:pt x="1164336" y="957072"/>
                  </a:lnTo>
                  <a:lnTo>
                    <a:pt x="1164336" y="605028"/>
                  </a:lnTo>
                  <a:close/>
                </a:path>
                <a:path w="4464050" h="957579">
                  <a:moveTo>
                    <a:pt x="1635252" y="406908"/>
                  </a:moveTo>
                  <a:lnTo>
                    <a:pt x="1414272" y="406908"/>
                  </a:lnTo>
                  <a:lnTo>
                    <a:pt x="1414272" y="957072"/>
                  </a:lnTo>
                  <a:lnTo>
                    <a:pt x="1635252" y="957072"/>
                  </a:lnTo>
                  <a:lnTo>
                    <a:pt x="1635252" y="406908"/>
                  </a:lnTo>
                  <a:close/>
                </a:path>
                <a:path w="4464050" h="957579">
                  <a:moveTo>
                    <a:pt x="2106168" y="918972"/>
                  </a:moveTo>
                  <a:lnTo>
                    <a:pt x="1886712" y="918972"/>
                  </a:lnTo>
                  <a:lnTo>
                    <a:pt x="1886712" y="957072"/>
                  </a:lnTo>
                  <a:lnTo>
                    <a:pt x="2106168" y="957072"/>
                  </a:lnTo>
                  <a:lnTo>
                    <a:pt x="2106168" y="918972"/>
                  </a:lnTo>
                  <a:close/>
                </a:path>
                <a:path w="4464050" h="957579">
                  <a:moveTo>
                    <a:pt x="2578608" y="800100"/>
                  </a:moveTo>
                  <a:lnTo>
                    <a:pt x="2357628" y="800100"/>
                  </a:lnTo>
                  <a:lnTo>
                    <a:pt x="2357628" y="957072"/>
                  </a:lnTo>
                  <a:lnTo>
                    <a:pt x="2578608" y="957072"/>
                  </a:lnTo>
                  <a:lnTo>
                    <a:pt x="2578608" y="800100"/>
                  </a:lnTo>
                  <a:close/>
                </a:path>
                <a:path w="4464050" h="957579">
                  <a:moveTo>
                    <a:pt x="3049524" y="428244"/>
                  </a:moveTo>
                  <a:lnTo>
                    <a:pt x="2828544" y="428244"/>
                  </a:lnTo>
                  <a:lnTo>
                    <a:pt x="2828544" y="957072"/>
                  </a:lnTo>
                  <a:lnTo>
                    <a:pt x="3049524" y="957072"/>
                  </a:lnTo>
                  <a:lnTo>
                    <a:pt x="3049524" y="428244"/>
                  </a:lnTo>
                  <a:close/>
                </a:path>
                <a:path w="4464050" h="957579">
                  <a:moveTo>
                    <a:pt x="3520440" y="0"/>
                  </a:moveTo>
                  <a:lnTo>
                    <a:pt x="3300984" y="0"/>
                  </a:lnTo>
                  <a:lnTo>
                    <a:pt x="3300984" y="957072"/>
                  </a:lnTo>
                  <a:lnTo>
                    <a:pt x="3520440" y="957072"/>
                  </a:lnTo>
                  <a:lnTo>
                    <a:pt x="3520440" y="0"/>
                  </a:lnTo>
                  <a:close/>
                </a:path>
                <a:path w="4464050" h="957579">
                  <a:moveTo>
                    <a:pt x="3992880" y="946404"/>
                  </a:moveTo>
                  <a:lnTo>
                    <a:pt x="3771900" y="946404"/>
                  </a:lnTo>
                  <a:lnTo>
                    <a:pt x="3771900" y="957072"/>
                  </a:lnTo>
                  <a:lnTo>
                    <a:pt x="3992880" y="957072"/>
                  </a:lnTo>
                  <a:lnTo>
                    <a:pt x="3992880" y="946404"/>
                  </a:lnTo>
                  <a:close/>
                </a:path>
                <a:path w="4464050" h="957579">
                  <a:moveTo>
                    <a:pt x="4463796" y="946404"/>
                  </a:moveTo>
                  <a:lnTo>
                    <a:pt x="4242816" y="946404"/>
                  </a:lnTo>
                  <a:lnTo>
                    <a:pt x="4242816" y="957072"/>
                  </a:lnTo>
                  <a:lnTo>
                    <a:pt x="4463796" y="957072"/>
                  </a:lnTo>
                  <a:lnTo>
                    <a:pt x="4463796" y="946404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627876" y="3966972"/>
              <a:ext cx="4935220" cy="1094740"/>
            </a:xfrm>
            <a:custGeom>
              <a:avLst/>
              <a:gdLst/>
              <a:ahLst/>
              <a:cxnLst/>
              <a:rect l="l" t="t" r="r" b="b"/>
              <a:pathLst>
                <a:path w="4935220" h="1094739">
                  <a:moveTo>
                    <a:pt x="0" y="918971"/>
                  </a:moveTo>
                  <a:lnTo>
                    <a:pt x="220979" y="918971"/>
                  </a:lnTo>
                  <a:lnTo>
                    <a:pt x="220979" y="1094232"/>
                  </a:lnTo>
                  <a:lnTo>
                    <a:pt x="0" y="1094232"/>
                  </a:lnTo>
                  <a:lnTo>
                    <a:pt x="0" y="918971"/>
                  </a:lnTo>
                  <a:close/>
                </a:path>
                <a:path w="4935220" h="1094739">
                  <a:moveTo>
                    <a:pt x="472440" y="853439"/>
                  </a:moveTo>
                  <a:lnTo>
                    <a:pt x="691896" y="853439"/>
                  </a:lnTo>
                  <a:lnTo>
                    <a:pt x="691896" y="1094232"/>
                  </a:lnTo>
                  <a:lnTo>
                    <a:pt x="472440" y="1094232"/>
                  </a:lnTo>
                  <a:lnTo>
                    <a:pt x="472440" y="853439"/>
                  </a:lnTo>
                  <a:close/>
                </a:path>
                <a:path w="4935220" h="1094739">
                  <a:moveTo>
                    <a:pt x="943355" y="742188"/>
                  </a:moveTo>
                  <a:lnTo>
                    <a:pt x="1164335" y="742188"/>
                  </a:lnTo>
                  <a:lnTo>
                    <a:pt x="1164335" y="1094232"/>
                  </a:lnTo>
                  <a:lnTo>
                    <a:pt x="943355" y="1094232"/>
                  </a:lnTo>
                  <a:lnTo>
                    <a:pt x="943355" y="742188"/>
                  </a:lnTo>
                  <a:close/>
                </a:path>
                <a:path w="4935220" h="1094739">
                  <a:moveTo>
                    <a:pt x="1414272" y="544067"/>
                  </a:moveTo>
                  <a:lnTo>
                    <a:pt x="1635252" y="544067"/>
                  </a:lnTo>
                  <a:lnTo>
                    <a:pt x="1635252" y="1094232"/>
                  </a:lnTo>
                  <a:lnTo>
                    <a:pt x="1414272" y="1094232"/>
                  </a:lnTo>
                  <a:lnTo>
                    <a:pt x="1414272" y="544067"/>
                  </a:lnTo>
                  <a:close/>
                </a:path>
                <a:path w="4935220" h="1094739">
                  <a:moveTo>
                    <a:pt x="1886712" y="1056132"/>
                  </a:moveTo>
                  <a:lnTo>
                    <a:pt x="2106168" y="1056132"/>
                  </a:lnTo>
                  <a:lnTo>
                    <a:pt x="2106168" y="1094232"/>
                  </a:lnTo>
                  <a:lnTo>
                    <a:pt x="1886712" y="1094232"/>
                  </a:lnTo>
                  <a:lnTo>
                    <a:pt x="1886712" y="1056132"/>
                  </a:lnTo>
                  <a:close/>
                </a:path>
                <a:path w="4935220" h="1094739">
                  <a:moveTo>
                    <a:pt x="2357628" y="937259"/>
                  </a:moveTo>
                  <a:lnTo>
                    <a:pt x="2578607" y="937259"/>
                  </a:lnTo>
                  <a:lnTo>
                    <a:pt x="2578607" y="1094232"/>
                  </a:lnTo>
                  <a:lnTo>
                    <a:pt x="2357628" y="1094232"/>
                  </a:lnTo>
                  <a:lnTo>
                    <a:pt x="2357628" y="937259"/>
                  </a:lnTo>
                  <a:close/>
                </a:path>
                <a:path w="4935220" h="1094739">
                  <a:moveTo>
                    <a:pt x="2828544" y="565403"/>
                  </a:moveTo>
                  <a:lnTo>
                    <a:pt x="3049524" y="565403"/>
                  </a:lnTo>
                  <a:lnTo>
                    <a:pt x="3049524" y="1094232"/>
                  </a:lnTo>
                  <a:lnTo>
                    <a:pt x="2828544" y="1094232"/>
                  </a:lnTo>
                  <a:lnTo>
                    <a:pt x="2828544" y="565403"/>
                  </a:lnTo>
                  <a:close/>
                </a:path>
                <a:path w="4935220" h="1094739">
                  <a:moveTo>
                    <a:pt x="3300983" y="137159"/>
                  </a:moveTo>
                  <a:lnTo>
                    <a:pt x="3520440" y="137159"/>
                  </a:lnTo>
                  <a:lnTo>
                    <a:pt x="3520440" y="1094232"/>
                  </a:lnTo>
                  <a:lnTo>
                    <a:pt x="3300983" y="1094232"/>
                  </a:lnTo>
                  <a:lnTo>
                    <a:pt x="3300983" y="137159"/>
                  </a:lnTo>
                  <a:close/>
                </a:path>
                <a:path w="4935220" h="1094739">
                  <a:moveTo>
                    <a:pt x="3771900" y="778763"/>
                  </a:moveTo>
                  <a:lnTo>
                    <a:pt x="3992879" y="778763"/>
                  </a:lnTo>
                  <a:lnTo>
                    <a:pt x="3992879" y="1094232"/>
                  </a:lnTo>
                  <a:lnTo>
                    <a:pt x="3771900" y="1094232"/>
                  </a:lnTo>
                  <a:lnTo>
                    <a:pt x="3771900" y="778763"/>
                  </a:lnTo>
                  <a:close/>
                </a:path>
                <a:path w="4935220" h="1094739">
                  <a:moveTo>
                    <a:pt x="4242816" y="390144"/>
                  </a:moveTo>
                  <a:lnTo>
                    <a:pt x="4463796" y="390144"/>
                  </a:lnTo>
                  <a:lnTo>
                    <a:pt x="4463796" y="1094232"/>
                  </a:lnTo>
                  <a:lnTo>
                    <a:pt x="4242816" y="1094232"/>
                  </a:lnTo>
                  <a:lnTo>
                    <a:pt x="4242816" y="390144"/>
                  </a:lnTo>
                  <a:close/>
                </a:path>
                <a:path w="4935220" h="1094739">
                  <a:moveTo>
                    <a:pt x="4715256" y="0"/>
                  </a:moveTo>
                  <a:lnTo>
                    <a:pt x="4934712" y="0"/>
                  </a:lnTo>
                  <a:lnTo>
                    <a:pt x="4934712" y="1094232"/>
                  </a:lnTo>
                  <a:lnTo>
                    <a:pt x="4715256" y="1094232"/>
                  </a:lnTo>
                  <a:lnTo>
                    <a:pt x="4715256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02908" y="5061203"/>
              <a:ext cx="5186680" cy="0"/>
            </a:xfrm>
            <a:custGeom>
              <a:avLst/>
              <a:gdLst/>
              <a:ahLst/>
              <a:cxnLst/>
              <a:rect l="l" t="t" r="r" b="b"/>
              <a:pathLst>
                <a:path w="5186680">
                  <a:moveTo>
                    <a:pt x="0" y="0"/>
                  </a:moveTo>
                  <a:lnTo>
                    <a:pt x="5186172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1770232" y="498297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70232" y="470890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70232" y="443496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70232" y="416090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70232" y="388696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770232" y="361289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70232" y="3338829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12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70232" y="306489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14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70232" y="279082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16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1770232" y="251688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18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1770232" y="224282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09080" y="4649215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193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80631" y="4583048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266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52181" y="4471542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389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23606" y="4272737"/>
            <a:ext cx="25907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607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267700" y="4786376"/>
            <a:ext cx="1184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42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267700" y="4667503"/>
            <a:ext cx="118427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173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437878" y="4295394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583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871329" y="3865879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1057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80980" y="4508068"/>
            <a:ext cx="25907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348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852531" y="4118864"/>
            <a:ext cx="25907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778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1285981" y="3728720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1208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327775" y="497230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200647" y="4700396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300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200647" y="4428235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600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00647" y="4156329"/>
            <a:ext cx="2159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900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36894" y="3884167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1200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136894" y="3612260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1500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136894" y="3340100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1800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36894" y="306819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2100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136894" y="2796032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2400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136894" y="2524125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2700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36894" y="2251964"/>
            <a:ext cx="2794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3000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374384" y="5184775"/>
            <a:ext cx="382270" cy="377825"/>
          </a:xfrm>
          <a:custGeom>
            <a:avLst/>
            <a:gdLst/>
            <a:ahLst/>
            <a:cxnLst/>
            <a:rect l="l" t="t" r="r" b="b"/>
            <a:pathLst>
              <a:path w="382270" h="377825">
                <a:moveTo>
                  <a:pt x="38735" y="321818"/>
                </a:moveTo>
                <a:lnTo>
                  <a:pt x="20574" y="321818"/>
                </a:lnTo>
                <a:lnTo>
                  <a:pt x="76326" y="377697"/>
                </a:lnTo>
                <a:lnTo>
                  <a:pt x="85470" y="368553"/>
                </a:lnTo>
                <a:lnTo>
                  <a:pt x="38735" y="321818"/>
                </a:lnTo>
                <a:close/>
              </a:path>
              <a:path w="382270" h="377825">
                <a:moveTo>
                  <a:pt x="13335" y="296418"/>
                </a:moveTo>
                <a:lnTo>
                  <a:pt x="6223" y="303403"/>
                </a:lnTo>
                <a:lnTo>
                  <a:pt x="9751" y="311189"/>
                </a:lnTo>
                <a:lnTo>
                  <a:pt x="9874" y="319119"/>
                </a:lnTo>
                <a:lnTo>
                  <a:pt x="6615" y="327191"/>
                </a:lnTo>
                <a:lnTo>
                  <a:pt x="0" y="335406"/>
                </a:lnTo>
                <a:lnTo>
                  <a:pt x="7112" y="342646"/>
                </a:lnTo>
                <a:lnTo>
                  <a:pt x="14858" y="334899"/>
                </a:lnTo>
                <a:lnTo>
                  <a:pt x="19303" y="328041"/>
                </a:lnTo>
                <a:lnTo>
                  <a:pt x="20574" y="321818"/>
                </a:lnTo>
                <a:lnTo>
                  <a:pt x="38735" y="321818"/>
                </a:lnTo>
                <a:lnTo>
                  <a:pt x="13335" y="296418"/>
                </a:lnTo>
                <a:close/>
              </a:path>
              <a:path w="382270" h="377825">
                <a:moveTo>
                  <a:pt x="104266" y="225552"/>
                </a:moveTo>
                <a:lnTo>
                  <a:pt x="63247" y="247693"/>
                </a:lnTo>
                <a:lnTo>
                  <a:pt x="55371" y="274447"/>
                </a:lnTo>
                <a:lnTo>
                  <a:pt x="56584" y="284067"/>
                </a:lnTo>
                <a:lnTo>
                  <a:pt x="80867" y="317908"/>
                </a:lnTo>
                <a:lnTo>
                  <a:pt x="108585" y="327659"/>
                </a:lnTo>
                <a:lnTo>
                  <a:pt x="118108" y="326989"/>
                </a:lnTo>
                <a:lnTo>
                  <a:pt x="127047" y="324389"/>
                </a:lnTo>
                <a:lnTo>
                  <a:pt x="135391" y="319837"/>
                </a:lnTo>
                <a:lnTo>
                  <a:pt x="140871" y="315213"/>
                </a:lnTo>
                <a:lnTo>
                  <a:pt x="109981" y="315213"/>
                </a:lnTo>
                <a:lnTo>
                  <a:pt x="102885" y="314025"/>
                </a:lnTo>
                <a:lnTo>
                  <a:pt x="71802" y="287131"/>
                </a:lnTo>
                <a:lnTo>
                  <a:pt x="67817" y="272922"/>
                </a:lnTo>
                <a:lnTo>
                  <a:pt x="68168" y="266953"/>
                </a:lnTo>
                <a:lnTo>
                  <a:pt x="95817" y="238456"/>
                </a:lnTo>
                <a:lnTo>
                  <a:pt x="102742" y="238125"/>
                </a:lnTo>
                <a:lnTo>
                  <a:pt x="135017" y="238125"/>
                </a:lnTo>
                <a:lnTo>
                  <a:pt x="131859" y="235410"/>
                </a:lnTo>
                <a:lnTo>
                  <a:pt x="123015" y="230123"/>
                </a:lnTo>
                <a:lnTo>
                  <a:pt x="113813" y="226837"/>
                </a:lnTo>
                <a:lnTo>
                  <a:pt x="104266" y="225552"/>
                </a:lnTo>
                <a:close/>
              </a:path>
              <a:path w="382270" h="377825">
                <a:moveTo>
                  <a:pt x="155669" y="292353"/>
                </a:moveTo>
                <a:lnTo>
                  <a:pt x="143383" y="292353"/>
                </a:lnTo>
                <a:lnTo>
                  <a:pt x="141477" y="297306"/>
                </a:lnTo>
                <a:lnTo>
                  <a:pt x="138684" y="301625"/>
                </a:lnTo>
                <a:lnTo>
                  <a:pt x="109981" y="315213"/>
                </a:lnTo>
                <a:lnTo>
                  <a:pt x="140871" y="315213"/>
                </a:lnTo>
                <a:lnTo>
                  <a:pt x="143129" y="313309"/>
                </a:lnTo>
                <a:lnTo>
                  <a:pt x="147655" y="308187"/>
                </a:lnTo>
                <a:lnTo>
                  <a:pt x="151336" y="302720"/>
                </a:lnTo>
                <a:lnTo>
                  <a:pt x="154183" y="296896"/>
                </a:lnTo>
                <a:lnTo>
                  <a:pt x="155669" y="292353"/>
                </a:lnTo>
                <a:close/>
              </a:path>
              <a:path w="382270" h="377825">
                <a:moveTo>
                  <a:pt x="135017" y="238125"/>
                </a:moveTo>
                <a:lnTo>
                  <a:pt x="102742" y="238125"/>
                </a:lnTo>
                <a:lnTo>
                  <a:pt x="109839" y="239313"/>
                </a:lnTo>
                <a:lnTo>
                  <a:pt x="116839" y="242109"/>
                </a:lnTo>
                <a:lnTo>
                  <a:pt x="143521" y="272710"/>
                </a:lnTo>
                <a:lnTo>
                  <a:pt x="144907" y="279781"/>
                </a:lnTo>
                <a:lnTo>
                  <a:pt x="129666" y="281559"/>
                </a:lnTo>
                <a:lnTo>
                  <a:pt x="130683" y="293750"/>
                </a:lnTo>
                <a:lnTo>
                  <a:pt x="143383" y="292353"/>
                </a:lnTo>
                <a:lnTo>
                  <a:pt x="155669" y="292353"/>
                </a:lnTo>
                <a:lnTo>
                  <a:pt x="156210" y="290703"/>
                </a:lnTo>
                <a:lnTo>
                  <a:pt x="177164" y="288290"/>
                </a:lnTo>
                <a:lnTo>
                  <a:pt x="176224" y="278256"/>
                </a:lnTo>
                <a:lnTo>
                  <a:pt x="157480" y="278256"/>
                </a:lnTo>
                <a:lnTo>
                  <a:pt x="155979" y="268753"/>
                </a:lnTo>
                <a:lnTo>
                  <a:pt x="152622" y="259667"/>
                </a:lnTo>
                <a:lnTo>
                  <a:pt x="147407" y="250985"/>
                </a:lnTo>
                <a:lnTo>
                  <a:pt x="140335" y="242697"/>
                </a:lnTo>
                <a:lnTo>
                  <a:pt x="135017" y="238125"/>
                </a:lnTo>
                <a:close/>
              </a:path>
              <a:path w="382270" h="377825">
                <a:moveTo>
                  <a:pt x="176021" y="276097"/>
                </a:moveTo>
                <a:lnTo>
                  <a:pt x="157480" y="278256"/>
                </a:lnTo>
                <a:lnTo>
                  <a:pt x="176224" y="278256"/>
                </a:lnTo>
                <a:lnTo>
                  <a:pt x="176021" y="276097"/>
                </a:lnTo>
                <a:close/>
              </a:path>
              <a:path w="382270" h="377825">
                <a:moveTo>
                  <a:pt x="180720" y="175513"/>
                </a:moveTo>
                <a:lnTo>
                  <a:pt x="159638" y="175513"/>
                </a:lnTo>
                <a:lnTo>
                  <a:pt x="163957" y="177419"/>
                </a:lnTo>
                <a:lnTo>
                  <a:pt x="167766" y="181356"/>
                </a:lnTo>
                <a:lnTo>
                  <a:pt x="175879" y="208692"/>
                </a:lnTo>
                <a:lnTo>
                  <a:pt x="175460" y="216479"/>
                </a:lnTo>
                <a:lnTo>
                  <a:pt x="173897" y="233882"/>
                </a:lnTo>
                <a:lnTo>
                  <a:pt x="173805" y="235410"/>
                </a:lnTo>
                <a:lnTo>
                  <a:pt x="173705" y="238125"/>
                </a:lnTo>
                <a:lnTo>
                  <a:pt x="173656" y="246501"/>
                </a:lnTo>
                <a:lnTo>
                  <a:pt x="173732" y="249215"/>
                </a:lnTo>
                <a:lnTo>
                  <a:pt x="174370" y="254762"/>
                </a:lnTo>
                <a:lnTo>
                  <a:pt x="175640" y="261365"/>
                </a:lnTo>
                <a:lnTo>
                  <a:pt x="178435" y="266953"/>
                </a:lnTo>
                <a:lnTo>
                  <a:pt x="182752" y="271272"/>
                </a:lnTo>
                <a:lnTo>
                  <a:pt x="203962" y="250062"/>
                </a:lnTo>
                <a:lnTo>
                  <a:pt x="187070" y="250062"/>
                </a:lnTo>
                <a:lnTo>
                  <a:pt x="185951" y="247130"/>
                </a:lnTo>
                <a:lnTo>
                  <a:pt x="185485" y="242109"/>
                </a:lnTo>
                <a:lnTo>
                  <a:pt x="185603" y="233427"/>
                </a:lnTo>
                <a:lnTo>
                  <a:pt x="186309" y="223519"/>
                </a:lnTo>
                <a:lnTo>
                  <a:pt x="187138" y="212711"/>
                </a:lnTo>
                <a:lnTo>
                  <a:pt x="187503" y="203834"/>
                </a:lnTo>
                <a:lnTo>
                  <a:pt x="187416" y="195998"/>
                </a:lnTo>
                <a:lnTo>
                  <a:pt x="186816" y="190119"/>
                </a:lnTo>
                <a:lnTo>
                  <a:pt x="185673" y="183261"/>
                </a:lnTo>
                <a:lnTo>
                  <a:pt x="182498" y="177291"/>
                </a:lnTo>
                <a:lnTo>
                  <a:pt x="180720" y="175513"/>
                </a:lnTo>
                <a:close/>
              </a:path>
              <a:path w="382270" h="377825">
                <a:moveTo>
                  <a:pt x="221361" y="215772"/>
                </a:moveTo>
                <a:lnTo>
                  <a:pt x="187070" y="250062"/>
                </a:lnTo>
                <a:lnTo>
                  <a:pt x="203962" y="250062"/>
                </a:lnTo>
                <a:lnTo>
                  <a:pt x="229869" y="224155"/>
                </a:lnTo>
                <a:lnTo>
                  <a:pt x="221361" y="215772"/>
                </a:lnTo>
                <a:close/>
              </a:path>
              <a:path w="382270" h="377825">
                <a:moveTo>
                  <a:pt x="164972" y="163575"/>
                </a:moveTo>
                <a:lnTo>
                  <a:pt x="157352" y="163703"/>
                </a:lnTo>
                <a:lnTo>
                  <a:pt x="149733" y="163703"/>
                </a:lnTo>
                <a:lnTo>
                  <a:pt x="142366" y="167259"/>
                </a:lnTo>
                <a:lnTo>
                  <a:pt x="128650" y="180975"/>
                </a:lnTo>
                <a:lnTo>
                  <a:pt x="125221" y="188213"/>
                </a:lnTo>
                <a:lnTo>
                  <a:pt x="124460" y="203834"/>
                </a:lnTo>
                <a:lnTo>
                  <a:pt x="127126" y="211074"/>
                </a:lnTo>
                <a:lnTo>
                  <a:pt x="132841" y="217931"/>
                </a:lnTo>
                <a:lnTo>
                  <a:pt x="142239" y="208406"/>
                </a:lnTo>
                <a:lnTo>
                  <a:pt x="138175" y="203708"/>
                </a:lnTo>
                <a:lnTo>
                  <a:pt x="136270" y="199009"/>
                </a:lnTo>
                <a:lnTo>
                  <a:pt x="150748" y="175513"/>
                </a:lnTo>
                <a:lnTo>
                  <a:pt x="180720" y="175513"/>
                </a:lnTo>
                <a:lnTo>
                  <a:pt x="171704" y="166497"/>
                </a:lnTo>
                <a:lnTo>
                  <a:pt x="164972" y="163575"/>
                </a:lnTo>
                <a:close/>
              </a:path>
              <a:path w="382270" h="377825">
                <a:moveTo>
                  <a:pt x="216614" y="111426"/>
                </a:moveTo>
                <a:lnTo>
                  <a:pt x="202503" y="111773"/>
                </a:lnTo>
                <a:lnTo>
                  <a:pt x="190118" y="119634"/>
                </a:lnTo>
                <a:lnTo>
                  <a:pt x="182260" y="132016"/>
                </a:lnTo>
                <a:lnTo>
                  <a:pt x="181927" y="146113"/>
                </a:lnTo>
                <a:lnTo>
                  <a:pt x="189118" y="161925"/>
                </a:lnTo>
                <a:lnTo>
                  <a:pt x="203835" y="179450"/>
                </a:lnTo>
                <a:lnTo>
                  <a:pt x="221269" y="194020"/>
                </a:lnTo>
                <a:lnTo>
                  <a:pt x="237013" y="201136"/>
                </a:lnTo>
                <a:lnTo>
                  <a:pt x="251090" y="200775"/>
                </a:lnTo>
                <a:lnTo>
                  <a:pt x="263524" y="192912"/>
                </a:lnTo>
                <a:lnTo>
                  <a:pt x="264406" y="191515"/>
                </a:lnTo>
                <a:lnTo>
                  <a:pt x="246252" y="191515"/>
                </a:lnTo>
                <a:lnTo>
                  <a:pt x="239648" y="189484"/>
                </a:lnTo>
                <a:lnTo>
                  <a:pt x="205801" y="162173"/>
                </a:lnTo>
                <a:lnTo>
                  <a:pt x="191642" y="136778"/>
                </a:lnTo>
                <a:lnTo>
                  <a:pt x="192786" y="131190"/>
                </a:lnTo>
                <a:lnTo>
                  <a:pt x="201675" y="122300"/>
                </a:lnTo>
                <a:lnTo>
                  <a:pt x="207263" y="121031"/>
                </a:lnTo>
                <a:lnTo>
                  <a:pt x="235409" y="121031"/>
                </a:lnTo>
                <a:lnTo>
                  <a:pt x="232463" y="118580"/>
                </a:lnTo>
                <a:lnTo>
                  <a:pt x="216614" y="111426"/>
                </a:lnTo>
                <a:close/>
              </a:path>
              <a:path w="382270" h="377825">
                <a:moveTo>
                  <a:pt x="235409" y="121031"/>
                </a:moveTo>
                <a:lnTo>
                  <a:pt x="207263" y="121031"/>
                </a:lnTo>
                <a:lnTo>
                  <a:pt x="213994" y="123062"/>
                </a:lnTo>
                <a:lnTo>
                  <a:pt x="219446" y="125440"/>
                </a:lnTo>
                <a:lnTo>
                  <a:pt x="253698" y="157511"/>
                </a:lnTo>
                <a:lnTo>
                  <a:pt x="262000" y="175768"/>
                </a:lnTo>
                <a:lnTo>
                  <a:pt x="260731" y="181356"/>
                </a:lnTo>
                <a:lnTo>
                  <a:pt x="251840" y="190246"/>
                </a:lnTo>
                <a:lnTo>
                  <a:pt x="246252" y="191515"/>
                </a:lnTo>
                <a:lnTo>
                  <a:pt x="264406" y="191515"/>
                </a:lnTo>
                <a:lnTo>
                  <a:pt x="271333" y="180532"/>
                </a:lnTo>
                <a:lnTo>
                  <a:pt x="271700" y="166449"/>
                </a:lnTo>
                <a:lnTo>
                  <a:pt x="264614" y="150675"/>
                </a:lnTo>
                <a:lnTo>
                  <a:pt x="250062" y="133222"/>
                </a:lnTo>
                <a:lnTo>
                  <a:pt x="235409" y="121031"/>
                </a:lnTo>
                <a:close/>
              </a:path>
              <a:path w="382270" h="377825">
                <a:moveTo>
                  <a:pt x="290703" y="65659"/>
                </a:moveTo>
                <a:lnTo>
                  <a:pt x="269620" y="65659"/>
                </a:lnTo>
                <a:lnTo>
                  <a:pt x="273812" y="67563"/>
                </a:lnTo>
                <a:lnTo>
                  <a:pt x="282066" y="75818"/>
                </a:lnTo>
                <a:lnTo>
                  <a:pt x="284607" y="81025"/>
                </a:lnTo>
                <a:lnTo>
                  <a:pt x="285495" y="87122"/>
                </a:lnTo>
                <a:lnTo>
                  <a:pt x="285855" y="92334"/>
                </a:lnTo>
                <a:lnTo>
                  <a:pt x="285797" y="98821"/>
                </a:lnTo>
                <a:lnTo>
                  <a:pt x="285335" y="106570"/>
                </a:lnTo>
                <a:lnTo>
                  <a:pt x="284480" y="115569"/>
                </a:lnTo>
                <a:lnTo>
                  <a:pt x="283807" y="123920"/>
                </a:lnTo>
                <a:lnTo>
                  <a:pt x="283719" y="125440"/>
                </a:lnTo>
                <a:lnTo>
                  <a:pt x="283574" y="129508"/>
                </a:lnTo>
                <a:lnTo>
                  <a:pt x="283539" y="135243"/>
                </a:lnTo>
                <a:lnTo>
                  <a:pt x="283658" y="139358"/>
                </a:lnTo>
                <a:lnTo>
                  <a:pt x="284352" y="144906"/>
                </a:lnTo>
                <a:lnTo>
                  <a:pt x="285622" y="151511"/>
                </a:lnTo>
                <a:lnTo>
                  <a:pt x="288416" y="156972"/>
                </a:lnTo>
                <a:lnTo>
                  <a:pt x="292735" y="161290"/>
                </a:lnTo>
                <a:lnTo>
                  <a:pt x="313816" y="140208"/>
                </a:lnTo>
                <a:lnTo>
                  <a:pt x="297052" y="140208"/>
                </a:lnTo>
                <a:lnTo>
                  <a:pt x="295933" y="137255"/>
                </a:lnTo>
                <a:lnTo>
                  <a:pt x="295451" y="132016"/>
                </a:lnTo>
                <a:lnTo>
                  <a:pt x="295552" y="123920"/>
                </a:lnTo>
                <a:lnTo>
                  <a:pt x="297100" y="102800"/>
                </a:lnTo>
                <a:lnTo>
                  <a:pt x="297421" y="93980"/>
                </a:lnTo>
                <a:lnTo>
                  <a:pt x="297291" y="86088"/>
                </a:lnTo>
                <a:lnTo>
                  <a:pt x="296671" y="80137"/>
                </a:lnTo>
                <a:lnTo>
                  <a:pt x="295656" y="73406"/>
                </a:lnTo>
                <a:lnTo>
                  <a:pt x="292481" y="67437"/>
                </a:lnTo>
                <a:lnTo>
                  <a:pt x="290703" y="65659"/>
                </a:lnTo>
                <a:close/>
              </a:path>
              <a:path w="382270" h="377825">
                <a:moveTo>
                  <a:pt x="331342" y="105918"/>
                </a:moveTo>
                <a:lnTo>
                  <a:pt x="297052" y="140208"/>
                </a:lnTo>
                <a:lnTo>
                  <a:pt x="313816" y="140208"/>
                </a:lnTo>
                <a:lnTo>
                  <a:pt x="339724" y="114300"/>
                </a:lnTo>
                <a:lnTo>
                  <a:pt x="331342" y="105918"/>
                </a:lnTo>
                <a:close/>
              </a:path>
              <a:path w="382270" h="377825">
                <a:moveTo>
                  <a:pt x="274955" y="53721"/>
                </a:moveTo>
                <a:lnTo>
                  <a:pt x="267335" y="53721"/>
                </a:lnTo>
                <a:lnTo>
                  <a:pt x="259714" y="53847"/>
                </a:lnTo>
                <a:lnTo>
                  <a:pt x="234314" y="93980"/>
                </a:lnTo>
                <a:lnTo>
                  <a:pt x="237109" y="101218"/>
                </a:lnTo>
                <a:lnTo>
                  <a:pt x="242823" y="107950"/>
                </a:lnTo>
                <a:lnTo>
                  <a:pt x="252221" y="98552"/>
                </a:lnTo>
                <a:lnTo>
                  <a:pt x="248158" y="93853"/>
                </a:lnTo>
                <a:lnTo>
                  <a:pt x="246252" y="89027"/>
                </a:lnTo>
                <a:lnTo>
                  <a:pt x="246761" y="79502"/>
                </a:lnTo>
                <a:lnTo>
                  <a:pt x="248665" y="75311"/>
                </a:lnTo>
                <a:lnTo>
                  <a:pt x="256286" y="67690"/>
                </a:lnTo>
                <a:lnTo>
                  <a:pt x="260604" y="65659"/>
                </a:lnTo>
                <a:lnTo>
                  <a:pt x="290703" y="65659"/>
                </a:lnTo>
                <a:lnTo>
                  <a:pt x="281559" y="56515"/>
                </a:lnTo>
                <a:lnTo>
                  <a:pt x="274955" y="53721"/>
                </a:lnTo>
                <a:close/>
              </a:path>
              <a:path w="382270" h="377825">
                <a:moveTo>
                  <a:pt x="335108" y="25526"/>
                </a:moveTo>
                <a:lnTo>
                  <a:pt x="316864" y="25526"/>
                </a:lnTo>
                <a:lnTo>
                  <a:pt x="372744" y="81280"/>
                </a:lnTo>
                <a:lnTo>
                  <a:pt x="381762" y="72262"/>
                </a:lnTo>
                <a:lnTo>
                  <a:pt x="335108" y="25526"/>
                </a:lnTo>
                <a:close/>
              </a:path>
              <a:path w="382270" h="377825">
                <a:moveTo>
                  <a:pt x="309625" y="0"/>
                </a:moveTo>
                <a:lnTo>
                  <a:pt x="302640" y="7112"/>
                </a:lnTo>
                <a:lnTo>
                  <a:pt x="306113" y="14827"/>
                </a:lnTo>
                <a:lnTo>
                  <a:pt x="306228" y="22733"/>
                </a:lnTo>
                <a:lnTo>
                  <a:pt x="302962" y="30829"/>
                </a:lnTo>
                <a:lnTo>
                  <a:pt x="296290" y="39116"/>
                </a:lnTo>
                <a:lnTo>
                  <a:pt x="303530" y="46227"/>
                </a:lnTo>
                <a:lnTo>
                  <a:pt x="311149" y="38607"/>
                </a:lnTo>
                <a:lnTo>
                  <a:pt x="315721" y="31623"/>
                </a:lnTo>
                <a:lnTo>
                  <a:pt x="316864" y="25526"/>
                </a:lnTo>
                <a:lnTo>
                  <a:pt x="335108" y="25526"/>
                </a:lnTo>
                <a:lnTo>
                  <a:pt x="30962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38822" y="5184902"/>
            <a:ext cx="389255" cy="402590"/>
          </a:xfrm>
          <a:custGeom>
            <a:avLst/>
            <a:gdLst/>
            <a:ahLst/>
            <a:cxnLst/>
            <a:rect l="l" t="t" r="r" b="b"/>
            <a:pathLst>
              <a:path w="389254" h="402589">
                <a:moveTo>
                  <a:pt x="55611" y="307340"/>
                </a:moveTo>
                <a:lnTo>
                  <a:pt x="35178" y="307340"/>
                </a:lnTo>
                <a:lnTo>
                  <a:pt x="39370" y="309880"/>
                </a:lnTo>
                <a:lnTo>
                  <a:pt x="43306" y="313690"/>
                </a:lnTo>
                <a:lnTo>
                  <a:pt x="47625" y="317500"/>
                </a:lnTo>
                <a:lnTo>
                  <a:pt x="50292" y="322580"/>
                </a:lnTo>
                <a:lnTo>
                  <a:pt x="51053" y="328930"/>
                </a:lnTo>
                <a:lnTo>
                  <a:pt x="51433" y="334009"/>
                </a:lnTo>
                <a:lnTo>
                  <a:pt x="51419" y="340359"/>
                </a:lnTo>
                <a:lnTo>
                  <a:pt x="51000" y="347980"/>
                </a:lnTo>
                <a:lnTo>
                  <a:pt x="50165" y="358140"/>
                </a:lnTo>
                <a:lnTo>
                  <a:pt x="49357" y="367030"/>
                </a:lnTo>
                <a:lnTo>
                  <a:pt x="49037" y="374650"/>
                </a:lnTo>
                <a:lnTo>
                  <a:pt x="58293" y="402590"/>
                </a:lnTo>
                <a:lnTo>
                  <a:pt x="79177" y="382270"/>
                </a:lnTo>
                <a:lnTo>
                  <a:pt x="62610" y="382270"/>
                </a:lnTo>
                <a:lnTo>
                  <a:pt x="61491" y="379730"/>
                </a:lnTo>
                <a:lnTo>
                  <a:pt x="61091" y="374650"/>
                </a:lnTo>
                <a:lnTo>
                  <a:pt x="61110" y="365759"/>
                </a:lnTo>
                <a:lnTo>
                  <a:pt x="62660" y="344170"/>
                </a:lnTo>
                <a:lnTo>
                  <a:pt x="63007" y="335280"/>
                </a:lnTo>
                <a:lnTo>
                  <a:pt x="62902" y="327659"/>
                </a:lnTo>
                <a:lnTo>
                  <a:pt x="62356" y="322580"/>
                </a:lnTo>
                <a:lnTo>
                  <a:pt x="61213" y="314959"/>
                </a:lnTo>
                <a:lnTo>
                  <a:pt x="58038" y="309880"/>
                </a:lnTo>
                <a:lnTo>
                  <a:pt x="55611" y="307340"/>
                </a:lnTo>
                <a:close/>
              </a:path>
              <a:path w="389254" h="402589">
                <a:moveTo>
                  <a:pt x="96900" y="347980"/>
                </a:moveTo>
                <a:lnTo>
                  <a:pt x="62610" y="382270"/>
                </a:lnTo>
                <a:lnTo>
                  <a:pt x="79177" y="382270"/>
                </a:lnTo>
                <a:lnTo>
                  <a:pt x="105282" y="356870"/>
                </a:lnTo>
                <a:lnTo>
                  <a:pt x="96900" y="347980"/>
                </a:lnTo>
                <a:close/>
              </a:path>
              <a:path w="389254" h="402589">
                <a:moveTo>
                  <a:pt x="40512" y="295909"/>
                </a:moveTo>
                <a:lnTo>
                  <a:pt x="25273" y="295909"/>
                </a:lnTo>
                <a:lnTo>
                  <a:pt x="17906" y="299720"/>
                </a:lnTo>
                <a:lnTo>
                  <a:pt x="4191" y="312420"/>
                </a:lnTo>
                <a:lnTo>
                  <a:pt x="634" y="320040"/>
                </a:lnTo>
                <a:lnTo>
                  <a:pt x="423" y="326390"/>
                </a:lnTo>
                <a:lnTo>
                  <a:pt x="0" y="335280"/>
                </a:lnTo>
                <a:lnTo>
                  <a:pt x="2667" y="342900"/>
                </a:lnTo>
                <a:lnTo>
                  <a:pt x="8381" y="350520"/>
                </a:lnTo>
                <a:lnTo>
                  <a:pt x="17779" y="340359"/>
                </a:lnTo>
                <a:lnTo>
                  <a:pt x="13716" y="335280"/>
                </a:lnTo>
                <a:lnTo>
                  <a:pt x="11810" y="331470"/>
                </a:lnTo>
                <a:lnTo>
                  <a:pt x="12319" y="321309"/>
                </a:lnTo>
                <a:lnTo>
                  <a:pt x="14224" y="317500"/>
                </a:lnTo>
                <a:lnTo>
                  <a:pt x="21844" y="309880"/>
                </a:lnTo>
                <a:lnTo>
                  <a:pt x="26161" y="307340"/>
                </a:lnTo>
                <a:lnTo>
                  <a:pt x="55611" y="307340"/>
                </a:lnTo>
                <a:lnTo>
                  <a:pt x="47117" y="298450"/>
                </a:lnTo>
                <a:lnTo>
                  <a:pt x="40512" y="295909"/>
                </a:lnTo>
                <a:close/>
              </a:path>
              <a:path w="389254" h="402589">
                <a:moveTo>
                  <a:pt x="111251" y="226059"/>
                </a:moveTo>
                <a:lnTo>
                  <a:pt x="70232" y="247650"/>
                </a:lnTo>
                <a:lnTo>
                  <a:pt x="62356" y="275590"/>
                </a:lnTo>
                <a:lnTo>
                  <a:pt x="63569" y="284480"/>
                </a:lnTo>
                <a:lnTo>
                  <a:pt x="87852" y="318770"/>
                </a:lnTo>
                <a:lnTo>
                  <a:pt x="115570" y="327659"/>
                </a:lnTo>
                <a:lnTo>
                  <a:pt x="125075" y="327659"/>
                </a:lnTo>
                <a:lnTo>
                  <a:pt x="133985" y="325120"/>
                </a:lnTo>
                <a:lnTo>
                  <a:pt x="142323" y="320040"/>
                </a:lnTo>
                <a:lnTo>
                  <a:pt x="146997" y="316230"/>
                </a:lnTo>
                <a:lnTo>
                  <a:pt x="116967" y="316230"/>
                </a:lnTo>
                <a:lnTo>
                  <a:pt x="109870" y="314959"/>
                </a:lnTo>
                <a:lnTo>
                  <a:pt x="78787" y="287020"/>
                </a:lnTo>
                <a:lnTo>
                  <a:pt x="74802" y="273050"/>
                </a:lnTo>
                <a:lnTo>
                  <a:pt x="75209" y="266700"/>
                </a:lnTo>
                <a:lnTo>
                  <a:pt x="102748" y="238759"/>
                </a:lnTo>
                <a:lnTo>
                  <a:pt x="141669" y="238759"/>
                </a:lnTo>
                <a:lnTo>
                  <a:pt x="138844" y="236220"/>
                </a:lnTo>
                <a:lnTo>
                  <a:pt x="130000" y="231140"/>
                </a:lnTo>
                <a:lnTo>
                  <a:pt x="120798" y="227330"/>
                </a:lnTo>
                <a:lnTo>
                  <a:pt x="111251" y="226059"/>
                </a:lnTo>
                <a:close/>
              </a:path>
              <a:path w="389254" h="402589">
                <a:moveTo>
                  <a:pt x="162384" y="293370"/>
                </a:moveTo>
                <a:lnTo>
                  <a:pt x="150368" y="293370"/>
                </a:lnTo>
                <a:lnTo>
                  <a:pt x="148462" y="298450"/>
                </a:lnTo>
                <a:lnTo>
                  <a:pt x="145669" y="302259"/>
                </a:lnTo>
                <a:lnTo>
                  <a:pt x="116967" y="316230"/>
                </a:lnTo>
                <a:lnTo>
                  <a:pt x="146997" y="316230"/>
                </a:lnTo>
                <a:lnTo>
                  <a:pt x="150113" y="313690"/>
                </a:lnTo>
                <a:lnTo>
                  <a:pt x="154640" y="308609"/>
                </a:lnTo>
                <a:lnTo>
                  <a:pt x="158321" y="303530"/>
                </a:lnTo>
                <a:lnTo>
                  <a:pt x="161168" y="297180"/>
                </a:lnTo>
                <a:lnTo>
                  <a:pt x="162384" y="293370"/>
                </a:lnTo>
                <a:close/>
              </a:path>
              <a:path w="389254" h="402589">
                <a:moveTo>
                  <a:pt x="141669" y="238759"/>
                </a:moveTo>
                <a:lnTo>
                  <a:pt x="109727" y="238759"/>
                </a:lnTo>
                <a:lnTo>
                  <a:pt x="116824" y="240030"/>
                </a:lnTo>
                <a:lnTo>
                  <a:pt x="123825" y="242570"/>
                </a:lnTo>
                <a:lnTo>
                  <a:pt x="150506" y="273050"/>
                </a:lnTo>
                <a:lnTo>
                  <a:pt x="151892" y="280670"/>
                </a:lnTo>
                <a:lnTo>
                  <a:pt x="136651" y="281940"/>
                </a:lnTo>
                <a:lnTo>
                  <a:pt x="137668" y="294640"/>
                </a:lnTo>
                <a:lnTo>
                  <a:pt x="150368" y="293370"/>
                </a:lnTo>
                <a:lnTo>
                  <a:pt x="162384" y="293370"/>
                </a:lnTo>
                <a:lnTo>
                  <a:pt x="163195" y="290830"/>
                </a:lnTo>
                <a:lnTo>
                  <a:pt x="184150" y="288290"/>
                </a:lnTo>
                <a:lnTo>
                  <a:pt x="183260" y="279400"/>
                </a:lnTo>
                <a:lnTo>
                  <a:pt x="164465" y="279400"/>
                </a:lnTo>
                <a:lnTo>
                  <a:pt x="162964" y="269240"/>
                </a:lnTo>
                <a:lnTo>
                  <a:pt x="159607" y="260350"/>
                </a:lnTo>
                <a:lnTo>
                  <a:pt x="154392" y="251459"/>
                </a:lnTo>
                <a:lnTo>
                  <a:pt x="147320" y="243840"/>
                </a:lnTo>
                <a:lnTo>
                  <a:pt x="141669" y="238759"/>
                </a:lnTo>
                <a:close/>
              </a:path>
              <a:path w="389254" h="402589">
                <a:moveTo>
                  <a:pt x="183006" y="276859"/>
                </a:moveTo>
                <a:lnTo>
                  <a:pt x="164465" y="279400"/>
                </a:lnTo>
                <a:lnTo>
                  <a:pt x="183260" y="279400"/>
                </a:lnTo>
                <a:lnTo>
                  <a:pt x="183006" y="276859"/>
                </a:lnTo>
                <a:close/>
              </a:path>
              <a:path w="389254" h="402589">
                <a:moveTo>
                  <a:pt x="188134" y="176530"/>
                </a:moveTo>
                <a:lnTo>
                  <a:pt x="166624" y="176530"/>
                </a:lnTo>
                <a:lnTo>
                  <a:pt x="170815" y="177800"/>
                </a:lnTo>
                <a:lnTo>
                  <a:pt x="174751" y="181610"/>
                </a:lnTo>
                <a:lnTo>
                  <a:pt x="182864" y="209550"/>
                </a:lnTo>
                <a:lnTo>
                  <a:pt x="182445" y="217170"/>
                </a:lnTo>
                <a:lnTo>
                  <a:pt x="180820" y="234950"/>
                </a:lnTo>
                <a:lnTo>
                  <a:pt x="180675" y="238759"/>
                </a:lnTo>
                <a:lnTo>
                  <a:pt x="189737" y="271780"/>
                </a:lnTo>
                <a:lnTo>
                  <a:pt x="211327" y="250190"/>
                </a:lnTo>
                <a:lnTo>
                  <a:pt x="194055" y="250190"/>
                </a:lnTo>
                <a:lnTo>
                  <a:pt x="192936" y="247650"/>
                </a:lnTo>
                <a:lnTo>
                  <a:pt x="192561" y="243840"/>
                </a:lnTo>
                <a:lnTo>
                  <a:pt x="192637" y="233680"/>
                </a:lnTo>
                <a:lnTo>
                  <a:pt x="193294" y="223520"/>
                </a:lnTo>
                <a:lnTo>
                  <a:pt x="194123" y="213359"/>
                </a:lnTo>
                <a:lnTo>
                  <a:pt x="194500" y="204470"/>
                </a:lnTo>
                <a:lnTo>
                  <a:pt x="194401" y="196850"/>
                </a:lnTo>
                <a:lnTo>
                  <a:pt x="193801" y="190500"/>
                </a:lnTo>
                <a:lnTo>
                  <a:pt x="192658" y="184150"/>
                </a:lnTo>
                <a:lnTo>
                  <a:pt x="189483" y="177800"/>
                </a:lnTo>
                <a:lnTo>
                  <a:pt x="188134" y="176530"/>
                </a:lnTo>
                <a:close/>
              </a:path>
              <a:path w="389254" h="402589">
                <a:moveTo>
                  <a:pt x="228346" y="215900"/>
                </a:moveTo>
                <a:lnTo>
                  <a:pt x="194055" y="250190"/>
                </a:lnTo>
                <a:lnTo>
                  <a:pt x="211327" y="250190"/>
                </a:lnTo>
                <a:lnTo>
                  <a:pt x="236727" y="224790"/>
                </a:lnTo>
                <a:lnTo>
                  <a:pt x="228346" y="215900"/>
                </a:lnTo>
                <a:close/>
              </a:path>
              <a:path w="389254" h="402589">
                <a:moveTo>
                  <a:pt x="171957" y="163830"/>
                </a:moveTo>
                <a:lnTo>
                  <a:pt x="156718" y="163830"/>
                </a:lnTo>
                <a:lnTo>
                  <a:pt x="149351" y="167640"/>
                </a:lnTo>
                <a:lnTo>
                  <a:pt x="135635" y="181610"/>
                </a:lnTo>
                <a:lnTo>
                  <a:pt x="132206" y="189230"/>
                </a:lnTo>
                <a:lnTo>
                  <a:pt x="131445" y="204470"/>
                </a:lnTo>
                <a:lnTo>
                  <a:pt x="134111" y="212090"/>
                </a:lnTo>
                <a:lnTo>
                  <a:pt x="139826" y="218440"/>
                </a:lnTo>
                <a:lnTo>
                  <a:pt x="149225" y="209550"/>
                </a:lnTo>
                <a:lnTo>
                  <a:pt x="145160" y="204470"/>
                </a:lnTo>
                <a:lnTo>
                  <a:pt x="143255" y="199390"/>
                </a:lnTo>
                <a:lnTo>
                  <a:pt x="143763" y="190500"/>
                </a:lnTo>
                <a:lnTo>
                  <a:pt x="145669" y="185419"/>
                </a:lnTo>
                <a:lnTo>
                  <a:pt x="149225" y="182880"/>
                </a:lnTo>
                <a:lnTo>
                  <a:pt x="153416" y="177800"/>
                </a:lnTo>
                <a:lnTo>
                  <a:pt x="157606" y="176530"/>
                </a:lnTo>
                <a:lnTo>
                  <a:pt x="188134" y="176530"/>
                </a:lnTo>
                <a:lnTo>
                  <a:pt x="178688" y="167640"/>
                </a:lnTo>
                <a:lnTo>
                  <a:pt x="171957" y="163830"/>
                </a:lnTo>
                <a:close/>
              </a:path>
              <a:path w="389254" h="402589">
                <a:moveTo>
                  <a:pt x="223599" y="111760"/>
                </a:moveTo>
                <a:lnTo>
                  <a:pt x="209488" y="111760"/>
                </a:lnTo>
                <a:lnTo>
                  <a:pt x="197103" y="120650"/>
                </a:lnTo>
                <a:lnTo>
                  <a:pt x="189245" y="132080"/>
                </a:lnTo>
                <a:lnTo>
                  <a:pt x="188912" y="146050"/>
                </a:lnTo>
                <a:lnTo>
                  <a:pt x="196103" y="162560"/>
                </a:lnTo>
                <a:lnTo>
                  <a:pt x="210820" y="180340"/>
                </a:lnTo>
                <a:lnTo>
                  <a:pt x="228254" y="194310"/>
                </a:lnTo>
                <a:lnTo>
                  <a:pt x="243998" y="201930"/>
                </a:lnTo>
                <a:lnTo>
                  <a:pt x="258075" y="200659"/>
                </a:lnTo>
                <a:lnTo>
                  <a:pt x="270509" y="193040"/>
                </a:lnTo>
                <a:lnTo>
                  <a:pt x="271377" y="191769"/>
                </a:lnTo>
                <a:lnTo>
                  <a:pt x="253237" y="191769"/>
                </a:lnTo>
                <a:lnTo>
                  <a:pt x="246633" y="190500"/>
                </a:lnTo>
                <a:lnTo>
                  <a:pt x="212786" y="162560"/>
                </a:lnTo>
                <a:lnTo>
                  <a:pt x="198627" y="137160"/>
                </a:lnTo>
                <a:lnTo>
                  <a:pt x="199771" y="132080"/>
                </a:lnTo>
                <a:lnTo>
                  <a:pt x="208660" y="123190"/>
                </a:lnTo>
                <a:lnTo>
                  <a:pt x="214249" y="121919"/>
                </a:lnTo>
                <a:lnTo>
                  <a:pt x="242648" y="121919"/>
                </a:lnTo>
                <a:lnTo>
                  <a:pt x="239448" y="119380"/>
                </a:lnTo>
                <a:lnTo>
                  <a:pt x="223599" y="111760"/>
                </a:lnTo>
                <a:close/>
              </a:path>
              <a:path w="389254" h="402589">
                <a:moveTo>
                  <a:pt x="242648" y="121919"/>
                </a:moveTo>
                <a:lnTo>
                  <a:pt x="214249" y="121919"/>
                </a:lnTo>
                <a:lnTo>
                  <a:pt x="220979" y="123190"/>
                </a:lnTo>
                <a:lnTo>
                  <a:pt x="226431" y="125730"/>
                </a:lnTo>
                <a:lnTo>
                  <a:pt x="254952" y="151130"/>
                </a:lnTo>
                <a:lnTo>
                  <a:pt x="268985" y="176530"/>
                </a:lnTo>
                <a:lnTo>
                  <a:pt x="267716" y="181610"/>
                </a:lnTo>
                <a:lnTo>
                  <a:pt x="263271" y="186690"/>
                </a:lnTo>
                <a:lnTo>
                  <a:pt x="258825" y="190500"/>
                </a:lnTo>
                <a:lnTo>
                  <a:pt x="253237" y="191769"/>
                </a:lnTo>
                <a:lnTo>
                  <a:pt x="271377" y="191769"/>
                </a:lnTo>
                <a:lnTo>
                  <a:pt x="278318" y="181610"/>
                </a:lnTo>
                <a:lnTo>
                  <a:pt x="278685" y="166369"/>
                </a:lnTo>
                <a:lnTo>
                  <a:pt x="271599" y="151130"/>
                </a:lnTo>
                <a:lnTo>
                  <a:pt x="257048" y="133350"/>
                </a:lnTo>
                <a:lnTo>
                  <a:pt x="242648" y="121919"/>
                </a:lnTo>
                <a:close/>
              </a:path>
              <a:path w="389254" h="402589">
                <a:moveTo>
                  <a:pt x="297038" y="66040"/>
                </a:moveTo>
                <a:lnTo>
                  <a:pt x="276605" y="66040"/>
                </a:lnTo>
                <a:lnTo>
                  <a:pt x="280797" y="68580"/>
                </a:lnTo>
                <a:lnTo>
                  <a:pt x="289051" y="76200"/>
                </a:lnTo>
                <a:lnTo>
                  <a:pt x="291592" y="81280"/>
                </a:lnTo>
                <a:lnTo>
                  <a:pt x="292480" y="87630"/>
                </a:lnTo>
                <a:lnTo>
                  <a:pt x="292660" y="90169"/>
                </a:lnTo>
                <a:lnTo>
                  <a:pt x="292782" y="99060"/>
                </a:lnTo>
                <a:lnTo>
                  <a:pt x="292320" y="106680"/>
                </a:lnTo>
                <a:lnTo>
                  <a:pt x="291465" y="115569"/>
                </a:lnTo>
                <a:lnTo>
                  <a:pt x="290730" y="125730"/>
                </a:lnTo>
                <a:lnTo>
                  <a:pt x="290589" y="129540"/>
                </a:lnTo>
                <a:lnTo>
                  <a:pt x="290526" y="135890"/>
                </a:lnTo>
                <a:lnTo>
                  <a:pt x="290643" y="139700"/>
                </a:lnTo>
                <a:lnTo>
                  <a:pt x="291337" y="146050"/>
                </a:lnTo>
                <a:lnTo>
                  <a:pt x="292607" y="152400"/>
                </a:lnTo>
                <a:lnTo>
                  <a:pt x="295401" y="157480"/>
                </a:lnTo>
                <a:lnTo>
                  <a:pt x="299720" y="161290"/>
                </a:lnTo>
                <a:lnTo>
                  <a:pt x="320040" y="140969"/>
                </a:lnTo>
                <a:lnTo>
                  <a:pt x="304037" y="140969"/>
                </a:lnTo>
                <a:lnTo>
                  <a:pt x="302918" y="137160"/>
                </a:lnTo>
                <a:lnTo>
                  <a:pt x="302543" y="133350"/>
                </a:lnTo>
                <a:lnTo>
                  <a:pt x="302628" y="123190"/>
                </a:lnTo>
                <a:lnTo>
                  <a:pt x="304085" y="102869"/>
                </a:lnTo>
                <a:lnTo>
                  <a:pt x="304419" y="93980"/>
                </a:lnTo>
                <a:lnTo>
                  <a:pt x="304276" y="86360"/>
                </a:lnTo>
                <a:lnTo>
                  <a:pt x="303656" y="81280"/>
                </a:lnTo>
                <a:lnTo>
                  <a:pt x="302641" y="73660"/>
                </a:lnTo>
                <a:lnTo>
                  <a:pt x="299466" y="68580"/>
                </a:lnTo>
                <a:lnTo>
                  <a:pt x="297038" y="66040"/>
                </a:lnTo>
                <a:close/>
              </a:path>
              <a:path w="389254" h="402589">
                <a:moveTo>
                  <a:pt x="338327" y="106680"/>
                </a:moveTo>
                <a:lnTo>
                  <a:pt x="304037" y="140969"/>
                </a:lnTo>
                <a:lnTo>
                  <a:pt x="320040" y="140969"/>
                </a:lnTo>
                <a:lnTo>
                  <a:pt x="346709" y="114300"/>
                </a:lnTo>
                <a:lnTo>
                  <a:pt x="338327" y="106680"/>
                </a:lnTo>
                <a:close/>
              </a:path>
              <a:path w="389254" h="402589">
                <a:moveTo>
                  <a:pt x="281940" y="54610"/>
                </a:moveTo>
                <a:lnTo>
                  <a:pt x="266573" y="54610"/>
                </a:lnTo>
                <a:lnTo>
                  <a:pt x="259333" y="58419"/>
                </a:lnTo>
                <a:lnTo>
                  <a:pt x="252222" y="64769"/>
                </a:lnTo>
                <a:lnTo>
                  <a:pt x="245618" y="71119"/>
                </a:lnTo>
                <a:lnTo>
                  <a:pt x="242061" y="78740"/>
                </a:lnTo>
                <a:lnTo>
                  <a:pt x="241300" y="93980"/>
                </a:lnTo>
                <a:lnTo>
                  <a:pt x="244094" y="101600"/>
                </a:lnTo>
                <a:lnTo>
                  <a:pt x="249681" y="107950"/>
                </a:lnTo>
                <a:lnTo>
                  <a:pt x="259206" y="99060"/>
                </a:lnTo>
                <a:lnTo>
                  <a:pt x="255143" y="93980"/>
                </a:lnTo>
                <a:lnTo>
                  <a:pt x="253237" y="90169"/>
                </a:lnTo>
                <a:lnTo>
                  <a:pt x="253746" y="80010"/>
                </a:lnTo>
                <a:lnTo>
                  <a:pt x="255650" y="76200"/>
                </a:lnTo>
                <a:lnTo>
                  <a:pt x="263271" y="68580"/>
                </a:lnTo>
                <a:lnTo>
                  <a:pt x="267588" y="66040"/>
                </a:lnTo>
                <a:lnTo>
                  <a:pt x="297038" y="66040"/>
                </a:lnTo>
                <a:lnTo>
                  <a:pt x="288544" y="57150"/>
                </a:lnTo>
                <a:lnTo>
                  <a:pt x="281940" y="54610"/>
                </a:lnTo>
                <a:close/>
              </a:path>
              <a:path w="389254" h="402589">
                <a:moveTo>
                  <a:pt x="341921" y="25400"/>
                </a:moveTo>
                <a:lnTo>
                  <a:pt x="323850" y="25400"/>
                </a:lnTo>
                <a:lnTo>
                  <a:pt x="379729" y="81280"/>
                </a:lnTo>
                <a:lnTo>
                  <a:pt x="388747" y="72390"/>
                </a:lnTo>
                <a:lnTo>
                  <a:pt x="341921" y="25400"/>
                </a:lnTo>
                <a:close/>
              </a:path>
              <a:path w="389254" h="402589">
                <a:moveTo>
                  <a:pt x="316610" y="0"/>
                </a:moveTo>
                <a:lnTo>
                  <a:pt x="309625" y="7619"/>
                </a:lnTo>
                <a:lnTo>
                  <a:pt x="313098" y="15239"/>
                </a:lnTo>
                <a:lnTo>
                  <a:pt x="313213" y="22860"/>
                </a:lnTo>
                <a:lnTo>
                  <a:pt x="309947" y="31750"/>
                </a:lnTo>
                <a:lnTo>
                  <a:pt x="303275" y="39369"/>
                </a:lnTo>
                <a:lnTo>
                  <a:pt x="310515" y="46989"/>
                </a:lnTo>
                <a:lnTo>
                  <a:pt x="318134" y="39369"/>
                </a:lnTo>
                <a:lnTo>
                  <a:pt x="322706" y="31750"/>
                </a:lnTo>
                <a:lnTo>
                  <a:pt x="323850" y="25400"/>
                </a:lnTo>
                <a:lnTo>
                  <a:pt x="341921" y="25400"/>
                </a:lnTo>
                <a:lnTo>
                  <a:pt x="31661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09484" y="5185790"/>
            <a:ext cx="389890" cy="389890"/>
          </a:xfrm>
          <a:custGeom>
            <a:avLst/>
            <a:gdLst/>
            <a:ahLst/>
            <a:cxnLst/>
            <a:rect l="l" t="t" r="r" b="b"/>
            <a:pathLst>
              <a:path w="389890" h="389889">
                <a:moveTo>
                  <a:pt x="51054" y="373379"/>
                </a:moveTo>
                <a:lnTo>
                  <a:pt x="41656" y="382269"/>
                </a:lnTo>
                <a:lnTo>
                  <a:pt x="48006" y="387349"/>
                </a:lnTo>
                <a:lnTo>
                  <a:pt x="54991" y="389889"/>
                </a:lnTo>
                <a:lnTo>
                  <a:pt x="70739" y="389889"/>
                </a:lnTo>
                <a:lnTo>
                  <a:pt x="77978" y="386079"/>
                </a:lnTo>
                <a:lnTo>
                  <a:pt x="85251" y="378459"/>
                </a:lnTo>
                <a:lnTo>
                  <a:pt x="58800" y="378459"/>
                </a:lnTo>
                <a:lnTo>
                  <a:pt x="54610" y="375919"/>
                </a:lnTo>
                <a:lnTo>
                  <a:pt x="51054" y="373379"/>
                </a:lnTo>
                <a:close/>
              </a:path>
              <a:path w="389890" h="389889">
                <a:moveTo>
                  <a:pt x="88620" y="336549"/>
                </a:moveTo>
                <a:lnTo>
                  <a:pt x="67564" y="336549"/>
                </a:lnTo>
                <a:lnTo>
                  <a:pt x="72263" y="339089"/>
                </a:lnTo>
                <a:lnTo>
                  <a:pt x="81153" y="347979"/>
                </a:lnTo>
                <a:lnTo>
                  <a:pt x="83439" y="351789"/>
                </a:lnTo>
                <a:lnTo>
                  <a:pt x="83566" y="358139"/>
                </a:lnTo>
                <a:lnTo>
                  <a:pt x="83820" y="363219"/>
                </a:lnTo>
                <a:lnTo>
                  <a:pt x="81788" y="368299"/>
                </a:lnTo>
                <a:lnTo>
                  <a:pt x="73151" y="375919"/>
                </a:lnTo>
                <a:lnTo>
                  <a:pt x="68453" y="378459"/>
                </a:lnTo>
                <a:lnTo>
                  <a:pt x="85251" y="378459"/>
                </a:lnTo>
                <a:lnTo>
                  <a:pt x="91313" y="372109"/>
                </a:lnTo>
                <a:lnTo>
                  <a:pt x="94869" y="364489"/>
                </a:lnTo>
                <a:lnTo>
                  <a:pt x="95631" y="347979"/>
                </a:lnTo>
                <a:lnTo>
                  <a:pt x="92583" y="340359"/>
                </a:lnTo>
                <a:lnTo>
                  <a:pt x="88620" y="336549"/>
                </a:lnTo>
                <a:close/>
              </a:path>
              <a:path w="389890" h="389889">
                <a:moveTo>
                  <a:pt x="53255" y="308609"/>
                </a:moveTo>
                <a:lnTo>
                  <a:pt x="32639" y="308609"/>
                </a:lnTo>
                <a:lnTo>
                  <a:pt x="36322" y="309879"/>
                </a:lnTo>
                <a:lnTo>
                  <a:pt x="40005" y="313689"/>
                </a:lnTo>
                <a:lnTo>
                  <a:pt x="44505" y="320039"/>
                </a:lnTo>
                <a:lnTo>
                  <a:pt x="45815" y="326389"/>
                </a:lnTo>
                <a:lnTo>
                  <a:pt x="43934" y="332739"/>
                </a:lnTo>
                <a:lnTo>
                  <a:pt x="36830" y="341629"/>
                </a:lnTo>
                <a:lnTo>
                  <a:pt x="43942" y="347979"/>
                </a:lnTo>
                <a:lnTo>
                  <a:pt x="52450" y="339089"/>
                </a:lnTo>
                <a:lnTo>
                  <a:pt x="57531" y="336549"/>
                </a:lnTo>
                <a:lnTo>
                  <a:pt x="88620" y="336549"/>
                </a:lnTo>
                <a:lnTo>
                  <a:pt x="85979" y="334009"/>
                </a:lnTo>
                <a:lnTo>
                  <a:pt x="81534" y="328929"/>
                </a:lnTo>
                <a:lnTo>
                  <a:pt x="54483" y="328929"/>
                </a:lnTo>
                <a:lnTo>
                  <a:pt x="56388" y="323849"/>
                </a:lnTo>
                <a:lnTo>
                  <a:pt x="56769" y="320039"/>
                </a:lnTo>
                <a:lnTo>
                  <a:pt x="55753" y="314959"/>
                </a:lnTo>
                <a:lnTo>
                  <a:pt x="54610" y="311149"/>
                </a:lnTo>
                <a:lnTo>
                  <a:pt x="53255" y="308609"/>
                </a:lnTo>
                <a:close/>
              </a:path>
              <a:path w="389890" h="389889">
                <a:moveTo>
                  <a:pt x="37846" y="295909"/>
                </a:moveTo>
                <a:lnTo>
                  <a:pt x="30734" y="297179"/>
                </a:lnTo>
                <a:lnTo>
                  <a:pt x="23495" y="297179"/>
                </a:lnTo>
                <a:lnTo>
                  <a:pt x="16764" y="299719"/>
                </a:lnTo>
                <a:lnTo>
                  <a:pt x="4699" y="312419"/>
                </a:lnTo>
                <a:lnTo>
                  <a:pt x="1524" y="318769"/>
                </a:lnTo>
                <a:lnTo>
                  <a:pt x="0" y="332739"/>
                </a:lnTo>
                <a:lnTo>
                  <a:pt x="2286" y="339089"/>
                </a:lnTo>
                <a:lnTo>
                  <a:pt x="7620" y="346709"/>
                </a:lnTo>
                <a:lnTo>
                  <a:pt x="17018" y="336549"/>
                </a:lnTo>
                <a:lnTo>
                  <a:pt x="13279" y="330199"/>
                </a:lnTo>
                <a:lnTo>
                  <a:pt x="12160" y="325119"/>
                </a:lnTo>
                <a:lnTo>
                  <a:pt x="13660" y="318769"/>
                </a:lnTo>
                <a:lnTo>
                  <a:pt x="17780" y="313689"/>
                </a:lnTo>
                <a:lnTo>
                  <a:pt x="21336" y="309879"/>
                </a:lnTo>
                <a:lnTo>
                  <a:pt x="25019" y="308609"/>
                </a:lnTo>
                <a:lnTo>
                  <a:pt x="53255" y="308609"/>
                </a:lnTo>
                <a:lnTo>
                  <a:pt x="52578" y="307339"/>
                </a:lnTo>
                <a:lnTo>
                  <a:pt x="44196" y="298449"/>
                </a:lnTo>
                <a:lnTo>
                  <a:pt x="37846" y="295909"/>
                </a:lnTo>
                <a:close/>
              </a:path>
              <a:path w="389890" h="389889">
                <a:moveTo>
                  <a:pt x="65405" y="325119"/>
                </a:moveTo>
                <a:lnTo>
                  <a:pt x="59817" y="326389"/>
                </a:lnTo>
                <a:lnTo>
                  <a:pt x="54483" y="328929"/>
                </a:lnTo>
                <a:lnTo>
                  <a:pt x="81534" y="328929"/>
                </a:lnTo>
                <a:lnTo>
                  <a:pt x="76581" y="326389"/>
                </a:lnTo>
                <a:lnTo>
                  <a:pt x="65405" y="325119"/>
                </a:lnTo>
                <a:close/>
              </a:path>
              <a:path w="389890" h="389889">
                <a:moveTo>
                  <a:pt x="111887" y="224789"/>
                </a:moveTo>
                <a:lnTo>
                  <a:pt x="70994" y="247649"/>
                </a:lnTo>
                <a:lnTo>
                  <a:pt x="63119" y="274319"/>
                </a:lnTo>
                <a:lnTo>
                  <a:pt x="64331" y="283209"/>
                </a:lnTo>
                <a:lnTo>
                  <a:pt x="88614" y="317499"/>
                </a:lnTo>
                <a:lnTo>
                  <a:pt x="116332" y="327659"/>
                </a:lnTo>
                <a:lnTo>
                  <a:pt x="125837" y="326389"/>
                </a:lnTo>
                <a:lnTo>
                  <a:pt x="134747" y="323849"/>
                </a:lnTo>
                <a:lnTo>
                  <a:pt x="143085" y="320039"/>
                </a:lnTo>
                <a:lnTo>
                  <a:pt x="148279" y="314959"/>
                </a:lnTo>
                <a:lnTo>
                  <a:pt x="117729" y="314959"/>
                </a:lnTo>
                <a:lnTo>
                  <a:pt x="110632" y="313689"/>
                </a:lnTo>
                <a:lnTo>
                  <a:pt x="79549" y="287019"/>
                </a:lnTo>
                <a:lnTo>
                  <a:pt x="75565" y="273049"/>
                </a:lnTo>
                <a:lnTo>
                  <a:pt x="75971" y="265429"/>
                </a:lnTo>
                <a:lnTo>
                  <a:pt x="103510" y="237489"/>
                </a:lnTo>
                <a:lnTo>
                  <a:pt x="142430" y="237489"/>
                </a:lnTo>
                <a:lnTo>
                  <a:pt x="139604" y="234949"/>
                </a:lnTo>
                <a:lnTo>
                  <a:pt x="130746" y="229869"/>
                </a:lnTo>
                <a:lnTo>
                  <a:pt x="121507" y="226059"/>
                </a:lnTo>
                <a:lnTo>
                  <a:pt x="111887" y="224789"/>
                </a:lnTo>
                <a:close/>
              </a:path>
              <a:path w="389890" h="389889">
                <a:moveTo>
                  <a:pt x="163341" y="292099"/>
                </a:moveTo>
                <a:lnTo>
                  <a:pt x="151003" y="292099"/>
                </a:lnTo>
                <a:lnTo>
                  <a:pt x="149225" y="297179"/>
                </a:lnTo>
                <a:lnTo>
                  <a:pt x="146431" y="300989"/>
                </a:lnTo>
                <a:lnTo>
                  <a:pt x="142748" y="304799"/>
                </a:lnTo>
                <a:lnTo>
                  <a:pt x="137249" y="309879"/>
                </a:lnTo>
                <a:lnTo>
                  <a:pt x="131238" y="312419"/>
                </a:lnTo>
                <a:lnTo>
                  <a:pt x="124727" y="314959"/>
                </a:lnTo>
                <a:lnTo>
                  <a:pt x="148279" y="314959"/>
                </a:lnTo>
                <a:lnTo>
                  <a:pt x="150875" y="312419"/>
                </a:lnTo>
                <a:lnTo>
                  <a:pt x="155400" y="307339"/>
                </a:lnTo>
                <a:lnTo>
                  <a:pt x="159067" y="302259"/>
                </a:lnTo>
                <a:lnTo>
                  <a:pt x="161877" y="295909"/>
                </a:lnTo>
                <a:lnTo>
                  <a:pt x="163341" y="292099"/>
                </a:lnTo>
                <a:close/>
              </a:path>
              <a:path w="389890" h="389889">
                <a:moveTo>
                  <a:pt x="142430" y="237489"/>
                </a:moveTo>
                <a:lnTo>
                  <a:pt x="110490" y="237489"/>
                </a:lnTo>
                <a:lnTo>
                  <a:pt x="117586" y="238759"/>
                </a:lnTo>
                <a:lnTo>
                  <a:pt x="124587" y="241299"/>
                </a:lnTo>
                <a:lnTo>
                  <a:pt x="151268" y="271779"/>
                </a:lnTo>
                <a:lnTo>
                  <a:pt x="152654" y="279399"/>
                </a:lnTo>
                <a:lnTo>
                  <a:pt x="137414" y="280669"/>
                </a:lnTo>
                <a:lnTo>
                  <a:pt x="138430" y="293369"/>
                </a:lnTo>
                <a:lnTo>
                  <a:pt x="151003" y="292099"/>
                </a:lnTo>
                <a:lnTo>
                  <a:pt x="163341" y="292099"/>
                </a:lnTo>
                <a:lnTo>
                  <a:pt x="163830" y="290829"/>
                </a:lnTo>
                <a:lnTo>
                  <a:pt x="184912" y="288289"/>
                </a:lnTo>
                <a:lnTo>
                  <a:pt x="183997" y="278129"/>
                </a:lnTo>
                <a:lnTo>
                  <a:pt x="165226" y="278129"/>
                </a:lnTo>
                <a:lnTo>
                  <a:pt x="163726" y="267969"/>
                </a:lnTo>
                <a:lnTo>
                  <a:pt x="160369" y="259079"/>
                </a:lnTo>
                <a:lnTo>
                  <a:pt x="155154" y="250189"/>
                </a:lnTo>
                <a:lnTo>
                  <a:pt x="148082" y="242569"/>
                </a:lnTo>
                <a:lnTo>
                  <a:pt x="142430" y="237489"/>
                </a:lnTo>
                <a:close/>
              </a:path>
              <a:path w="389890" h="389889">
                <a:moveTo>
                  <a:pt x="183769" y="275589"/>
                </a:moveTo>
                <a:lnTo>
                  <a:pt x="165226" y="278129"/>
                </a:lnTo>
                <a:lnTo>
                  <a:pt x="183997" y="278129"/>
                </a:lnTo>
                <a:lnTo>
                  <a:pt x="183769" y="275589"/>
                </a:lnTo>
                <a:close/>
              </a:path>
              <a:path w="389890" h="389889">
                <a:moveTo>
                  <a:pt x="188896" y="175259"/>
                </a:moveTo>
                <a:lnTo>
                  <a:pt x="167386" y="175259"/>
                </a:lnTo>
                <a:lnTo>
                  <a:pt x="171576" y="176529"/>
                </a:lnTo>
                <a:lnTo>
                  <a:pt x="179832" y="185419"/>
                </a:lnTo>
                <a:lnTo>
                  <a:pt x="182499" y="190499"/>
                </a:lnTo>
                <a:lnTo>
                  <a:pt x="183261" y="196849"/>
                </a:lnTo>
                <a:lnTo>
                  <a:pt x="183545" y="200659"/>
                </a:lnTo>
                <a:lnTo>
                  <a:pt x="183626" y="208279"/>
                </a:lnTo>
                <a:lnTo>
                  <a:pt x="183207" y="215899"/>
                </a:lnTo>
                <a:lnTo>
                  <a:pt x="181564" y="233679"/>
                </a:lnTo>
                <a:lnTo>
                  <a:pt x="181427" y="237489"/>
                </a:lnTo>
                <a:lnTo>
                  <a:pt x="181353" y="246379"/>
                </a:lnTo>
                <a:lnTo>
                  <a:pt x="181425" y="248919"/>
                </a:lnTo>
                <a:lnTo>
                  <a:pt x="182118" y="253999"/>
                </a:lnTo>
                <a:lnTo>
                  <a:pt x="183388" y="260349"/>
                </a:lnTo>
                <a:lnTo>
                  <a:pt x="186182" y="266699"/>
                </a:lnTo>
                <a:lnTo>
                  <a:pt x="190500" y="270509"/>
                </a:lnTo>
                <a:lnTo>
                  <a:pt x="210820" y="250189"/>
                </a:lnTo>
                <a:lnTo>
                  <a:pt x="194818" y="250189"/>
                </a:lnTo>
                <a:lnTo>
                  <a:pt x="193698" y="246379"/>
                </a:lnTo>
                <a:lnTo>
                  <a:pt x="193323" y="242569"/>
                </a:lnTo>
                <a:lnTo>
                  <a:pt x="193317" y="233679"/>
                </a:lnTo>
                <a:lnTo>
                  <a:pt x="194885" y="212089"/>
                </a:lnTo>
                <a:lnTo>
                  <a:pt x="195262" y="203199"/>
                </a:lnTo>
                <a:lnTo>
                  <a:pt x="195163" y="195579"/>
                </a:lnTo>
                <a:lnTo>
                  <a:pt x="194564" y="189229"/>
                </a:lnTo>
                <a:lnTo>
                  <a:pt x="193421" y="182879"/>
                </a:lnTo>
                <a:lnTo>
                  <a:pt x="190246" y="176529"/>
                </a:lnTo>
                <a:lnTo>
                  <a:pt x="188896" y="175259"/>
                </a:lnTo>
                <a:close/>
              </a:path>
              <a:path w="389890" h="389889">
                <a:moveTo>
                  <a:pt x="229108" y="215899"/>
                </a:moveTo>
                <a:lnTo>
                  <a:pt x="194818" y="250189"/>
                </a:lnTo>
                <a:lnTo>
                  <a:pt x="210820" y="250189"/>
                </a:lnTo>
                <a:lnTo>
                  <a:pt x="237490" y="223519"/>
                </a:lnTo>
                <a:lnTo>
                  <a:pt x="229108" y="215899"/>
                </a:lnTo>
                <a:close/>
              </a:path>
              <a:path w="389890" h="389889">
                <a:moveTo>
                  <a:pt x="172720" y="162559"/>
                </a:moveTo>
                <a:lnTo>
                  <a:pt x="165100" y="163829"/>
                </a:lnTo>
                <a:lnTo>
                  <a:pt x="157480" y="163829"/>
                </a:lnTo>
                <a:lnTo>
                  <a:pt x="150114" y="166369"/>
                </a:lnTo>
                <a:lnTo>
                  <a:pt x="136398" y="180339"/>
                </a:lnTo>
                <a:lnTo>
                  <a:pt x="132842" y="187959"/>
                </a:lnTo>
                <a:lnTo>
                  <a:pt x="132588" y="195579"/>
                </a:lnTo>
                <a:lnTo>
                  <a:pt x="132207" y="203199"/>
                </a:lnTo>
                <a:lnTo>
                  <a:pt x="134874" y="210819"/>
                </a:lnTo>
                <a:lnTo>
                  <a:pt x="140589" y="217169"/>
                </a:lnTo>
                <a:lnTo>
                  <a:pt x="149987" y="208279"/>
                </a:lnTo>
                <a:lnTo>
                  <a:pt x="145923" y="203199"/>
                </a:lnTo>
                <a:lnTo>
                  <a:pt x="144018" y="198119"/>
                </a:lnTo>
                <a:lnTo>
                  <a:pt x="158369" y="175259"/>
                </a:lnTo>
                <a:lnTo>
                  <a:pt x="188896" y="175259"/>
                </a:lnTo>
                <a:lnTo>
                  <a:pt x="179450" y="166369"/>
                </a:lnTo>
                <a:lnTo>
                  <a:pt x="172720" y="162559"/>
                </a:lnTo>
                <a:close/>
              </a:path>
              <a:path w="389890" h="389889">
                <a:moveTo>
                  <a:pt x="224361" y="110489"/>
                </a:moveTo>
                <a:lnTo>
                  <a:pt x="210250" y="111759"/>
                </a:lnTo>
                <a:lnTo>
                  <a:pt x="197866" y="119379"/>
                </a:lnTo>
                <a:lnTo>
                  <a:pt x="190005" y="132079"/>
                </a:lnTo>
                <a:lnTo>
                  <a:pt x="189658" y="146049"/>
                </a:lnTo>
                <a:lnTo>
                  <a:pt x="196812" y="161289"/>
                </a:lnTo>
                <a:lnTo>
                  <a:pt x="211455" y="179069"/>
                </a:lnTo>
                <a:lnTo>
                  <a:pt x="228961" y="193039"/>
                </a:lnTo>
                <a:lnTo>
                  <a:pt x="244729" y="200659"/>
                </a:lnTo>
                <a:lnTo>
                  <a:pt x="258782" y="200659"/>
                </a:lnTo>
                <a:lnTo>
                  <a:pt x="271145" y="193039"/>
                </a:lnTo>
                <a:lnTo>
                  <a:pt x="272721" y="190499"/>
                </a:lnTo>
                <a:lnTo>
                  <a:pt x="254000" y="190499"/>
                </a:lnTo>
                <a:lnTo>
                  <a:pt x="247396" y="189229"/>
                </a:lnTo>
                <a:lnTo>
                  <a:pt x="242018" y="186689"/>
                </a:lnTo>
                <a:lnTo>
                  <a:pt x="235807" y="182879"/>
                </a:lnTo>
                <a:lnTo>
                  <a:pt x="228786" y="176529"/>
                </a:lnTo>
                <a:lnTo>
                  <a:pt x="220980" y="170179"/>
                </a:lnTo>
                <a:lnTo>
                  <a:pt x="213548" y="161289"/>
                </a:lnTo>
                <a:lnTo>
                  <a:pt x="207819" y="154939"/>
                </a:lnTo>
                <a:lnTo>
                  <a:pt x="203781" y="148589"/>
                </a:lnTo>
                <a:lnTo>
                  <a:pt x="201422" y="143509"/>
                </a:lnTo>
                <a:lnTo>
                  <a:pt x="199390" y="135889"/>
                </a:lnTo>
                <a:lnTo>
                  <a:pt x="200533" y="130809"/>
                </a:lnTo>
                <a:lnTo>
                  <a:pt x="209423" y="121919"/>
                </a:lnTo>
                <a:lnTo>
                  <a:pt x="215011" y="120649"/>
                </a:lnTo>
                <a:lnTo>
                  <a:pt x="243143" y="120649"/>
                </a:lnTo>
                <a:lnTo>
                  <a:pt x="240210" y="118109"/>
                </a:lnTo>
                <a:lnTo>
                  <a:pt x="224361" y="110489"/>
                </a:lnTo>
                <a:close/>
              </a:path>
              <a:path w="389890" h="389889">
                <a:moveTo>
                  <a:pt x="243143" y="120649"/>
                </a:moveTo>
                <a:lnTo>
                  <a:pt x="215011" y="120649"/>
                </a:lnTo>
                <a:lnTo>
                  <a:pt x="221742" y="123189"/>
                </a:lnTo>
                <a:lnTo>
                  <a:pt x="227193" y="124459"/>
                </a:lnTo>
                <a:lnTo>
                  <a:pt x="233441" y="129539"/>
                </a:lnTo>
                <a:lnTo>
                  <a:pt x="261429" y="157479"/>
                </a:lnTo>
                <a:lnTo>
                  <a:pt x="269748" y="175259"/>
                </a:lnTo>
                <a:lnTo>
                  <a:pt x="268478" y="180339"/>
                </a:lnTo>
                <a:lnTo>
                  <a:pt x="259588" y="190499"/>
                </a:lnTo>
                <a:lnTo>
                  <a:pt x="272721" y="190499"/>
                </a:lnTo>
                <a:lnTo>
                  <a:pt x="279026" y="180339"/>
                </a:lnTo>
                <a:lnTo>
                  <a:pt x="279431" y="166369"/>
                </a:lnTo>
                <a:lnTo>
                  <a:pt x="272359" y="149859"/>
                </a:lnTo>
                <a:lnTo>
                  <a:pt x="257810" y="133349"/>
                </a:lnTo>
                <a:lnTo>
                  <a:pt x="243143" y="120649"/>
                </a:lnTo>
                <a:close/>
              </a:path>
              <a:path w="389890" h="389889">
                <a:moveTo>
                  <a:pt x="297800" y="64769"/>
                </a:moveTo>
                <a:lnTo>
                  <a:pt x="277368" y="64769"/>
                </a:lnTo>
                <a:lnTo>
                  <a:pt x="281559" y="67309"/>
                </a:lnTo>
                <a:lnTo>
                  <a:pt x="289814" y="74929"/>
                </a:lnTo>
                <a:lnTo>
                  <a:pt x="292354" y="80009"/>
                </a:lnTo>
                <a:lnTo>
                  <a:pt x="293116" y="86359"/>
                </a:lnTo>
                <a:lnTo>
                  <a:pt x="293332" y="88899"/>
                </a:lnTo>
                <a:lnTo>
                  <a:pt x="293454" y="100329"/>
                </a:lnTo>
                <a:lnTo>
                  <a:pt x="293080" y="106679"/>
                </a:lnTo>
                <a:lnTo>
                  <a:pt x="292226" y="115569"/>
                </a:lnTo>
                <a:lnTo>
                  <a:pt x="291439" y="124459"/>
                </a:lnTo>
                <a:lnTo>
                  <a:pt x="291255" y="129539"/>
                </a:lnTo>
                <a:lnTo>
                  <a:pt x="291208" y="133349"/>
                </a:lnTo>
                <a:lnTo>
                  <a:pt x="291387" y="138429"/>
                </a:lnTo>
                <a:lnTo>
                  <a:pt x="292100" y="144779"/>
                </a:lnTo>
                <a:lnTo>
                  <a:pt x="293370" y="151129"/>
                </a:lnTo>
                <a:lnTo>
                  <a:pt x="296164" y="156209"/>
                </a:lnTo>
                <a:lnTo>
                  <a:pt x="300482" y="161289"/>
                </a:lnTo>
                <a:lnTo>
                  <a:pt x="322072" y="139699"/>
                </a:lnTo>
                <a:lnTo>
                  <a:pt x="304800" y="139699"/>
                </a:lnTo>
                <a:lnTo>
                  <a:pt x="303680" y="137159"/>
                </a:lnTo>
                <a:lnTo>
                  <a:pt x="303280" y="132079"/>
                </a:lnTo>
                <a:lnTo>
                  <a:pt x="303392" y="121919"/>
                </a:lnTo>
                <a:lnTo>
                  <a:pt x="304847" y="102869"/>
                </a:lnTo>
                <a:lnTo>
                  <a:pt x="305139" y="93979"/>
                </a:lnTo>
                <a:lnTo>
                  <a:pt x="305038" y="85089"/>
                </a:lnTo>
                <a:lnTo>
                  <a:pt x="304419" y="80009"/>
                </a:lnTo>
                <a:lnTo>
                  <a:pt x="303403" y="72389"/>
                </a:lnTo>
                <a:lnTo>
                  <a:pt x="300228" y="67309"/>
                </a:lnTo>
                <a:lnTo>
                  <a:pt x="297800" y="64769"/>
                </a:lnTo>
                <a:close/>
              </a:path>
              <a:path w="389890" h="389889">
                <a:moveTo>
                  <a:pt x="339090" y="105409"/>
                </a:moveTo>
                <a:lnTo>
                  <a:pt x="304800" y="139699"/>
                </a:lnTo>
                <a:lnTo>
                  <a:pt x="322072" y="139699"/>
                </a:lnTo>
                <a:lnTo>
                  <a:pt x="347472" y="114299"/>
                </a:lnTo>
                <a:lnTo>
                  <a:pt x="339090" y="105409"/>
                </a:lnTo>
                <a:close/>
              </a:path>
              <a:path w="389890" h="389889">
                <a:moveTo>
                  <a:pt x="282701" y="53339"/>
                </a:moveTo>
                <a:lnTo>
                  <a:pt x="267335" y="53339"/>
                </a:lnTo>
                <a:lnTo>
                  <a:pt x="260096" y="57149"/>
                </a:lnTo>
                <a:lnTo>
                  <a:pt x="252984" y="63499"/>
                </a:lnTo>
                <a:lnTo>
                  <a:pt x="246380" y="71119"/>
                </a:lnTo>
                <a:lnTo>
                  <a:pt x="242824" y="77469"/>
                </a:lnTo>
                <a:lnTo>
                  <a:pt x="242062" y="93979"/>
                </a:lnTo>
                <a:lnTo>
                  <a:pt x="244729" y="100329"/>
                </a:lnTo>
                <a:lnTo>
                  <a:pt x="250444" y="107949"/>
                </a:lnTo>
                <a:lnTo>
                  <a:pt x="259969" y="97789"/>
                </a:lnTo>
                <a:lnTo>
                  <a:pt x="255905" y="93979"/>
                </a:lnTo>
                <a:lnTo>
                  <a:pt x="254000" y="88899"/>
                </a:lnTo>
                <a:lnTo>
                  <a:pt x="254508" y="78739"/>
                </a:lnTo>
                <a:lnTo>
                  <a:pt x="256413" y="74929"/>
                </a:lnTo>
                <a:lnTo>
                  <a:pt x="264033" y="67309"/>
                </a:lnTo>
                <a:lnTo>
                  <a:pt x="268350" y="64769"/>
                </a:lnTo>
                <a:lnTo>
                  <a:pt x="297800" y="64769"/>
                </a:lnTo>
                <a:lnTo>
                  <a:pt x="289306" y="55879"/>
                </a:lnTo>
                <a:lnTo>
                  <a:pt x="282701" y="53339"/>
                </a:lnTo>
                <a:close/>
              </a:path>
              <a:path w="389890" h="389889">
                <a:moveTo>
                  <a:pt x="342683" y="25399"/>
                </a:moveTo>
                <a:lnTo>
                  <a:pt x="324612" y="25399"/>
                </a:lnTo>
                <a:lnTo>
                  <a:pt x="380492" y="81279"/>
                </a:lnTo>
                <a:lnTo>
                  <a:pt x="389509" y="72389"/>
                </a:lnTo>
                <a:lnTo>
                  <a:pt x="342683" y="25399"/>
                </a:lnTo>
                <a:close/>
              </a:path>
              <a:path w="389890" h="389889">
                <a:moveTo>
                  <a:pt x="317373" y="0"/>
                </a:moveTo>
                <a:lnTo>
                  <a:pt x="310388" y="6349"/>
                </a:lnTo>
                <a:lnTo>
                  <a:pt x="313860" y="13969"/>
                </a:lnTo>
                <a:lnTo>
                  <a:pt x="313975" y="22859"/>
                </a:lnTo>
                <a:lnTo>
                  <a:pt x="310709" y="30479"/>
                </a:lnTo>
                <a:lnTo>
                  <a:pt x="304038" y="39369"/>
                </a:lnTo>
                <a:lnTo>
                  <a:pt x="311276" y="45719"/>
                </a:lnTo>
                <a:lnTo>
                  <a:pt x="318897" y="38099"/>
                </a:lnTo>
                <a:lnTo>
                  <a:pt x="323342" y="31749"/>
                </a:lnTo>
                <a:lnTo>
                  <a:pt x="324612" y="25399"/>
                </a:lnTo>
                <a:lnTo>
                  <a:pt x="342683" y="25399"/>
                </a:lnTo>
                <a:lnTo>
                  <a:pt x="31737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98816" y="5184775"/>
            <a:ext cx="372110" cy="387350"/>
          </a:xfrm>
          <a:custGeom>
            <a:avLst/>
            <a:gdLst/>
            <a:ahLst/>
            <a:cxnLst/>
            <a:rect l="l" t="t" r="r" b="b"/>
            <a:pathLst>
              <a:path w="372109" h="387350">
                <a:moveTo>
                  <a:pt x="7238" y="292862"/>
                </a:moveTo>
                <a:lnTo>
                  <a:pt x="0" y="300100"/>
                </a:lnTo>
                <a:lnTo>
                  <a:pt x="14604" y="379222"/>
                </a:lnTo>
                <a:lnTo>
                  <a:pt x="22605" y="387350"/>
                </a:lnTo>
                <a:lnTo>
                  <a:pt x="39242" y="370713"/>
                </a:lnTo>
                <a:lnTo>
                  <a:pt x="23113" y="370713"/>
                </a:lnTo>
                <a:lnTo>
                  <a:pt x="12445" y="316484"/>
                </a:lnTo>
                <a:lnTo>
                  <a:pt x="30797" y="316484"/>
                </a:lnTo>
                <a:lnTo>
                  <a:pt x="7238" y="292862"/>
                </a:lnTo>
                <a:close/>
              </a:path>
              <a:path w="372109" h="387350">
                <a:moveTo>
                  <a:pt x="71315" y="356997"/>
                </a:moveTo>
                <a:lnTo>
                  <a:pt x="52958" y="356997"/>
                </a:lnTo>
                <a:lnTo>
                  <a:pt x="69976" y="373888"/>
                </a:lnTo>
                <a:lnTo>
                  <a:pt x="79120" y="364744"/>
                </a:lnTo>
                <a:lnTo>
                  <a:pt x="71315" y="356997"/>
                </a:lnTo>
                <a:close/>
              </a:path>
              <a:path w="372109" h="387350">
                <a:moveTo>
                  <a:pt x="30797" y="316484"/>
                </a:moveTo>
                <a:lnTo>
                  <a:pt x="12445" y="316484"/>
                </a:lnTo>
                <a:lnTo>
                  <a:pt x="44957" y="348996"/>
                </a:lnTo>
                <a:lnTo>
                  <a:pt x="23113" y="370713"/>
                </a:lnTo>
                <a:lnTo>
                  <a:pt x="39242" y="370713"/>
                </a:lnTo>
                <a:lnTo>
                  <a:pt x="52958" y="356997"/>
                </a:lnTo>
                <a:lnTo>
                  <a:pt x="71315" y="356997"/>
                </a:lnTo>
                <a:lnTo>
                  <a:pt x="62102" y="347853"/>
                </a:lnTo>
                <a:lnTo>
                  <a:pt x="70103" y="339852"/>
                </a:lnTo>
                <a:lnTo>
                  <a:pt x="54101" y="339852"/>
                </a:lnTo>
                <a:lnTo>
                  <a:pt x="30797" y="316484"/>
                </a:lnTo>
                <a:close/>
              </a:path>
              <a:path w="372109" h="387350">
                <a:moveTo>
                  <a:pt x="63626" y="330200"/>
                </a:moveTo>
                <a:lnTo>
                  <a:pt x="54101" y="339852"/>
                </a:lnTo>
                <a:lnTo>
                  <a:pt x="70103" y="339852"/>
                </a:lnTo>
                <a:lnTo>
                  <a:pt x="71754" y="338200"/>
                </a:lnTo>
                <a:lnTo>
                  <a:pt x="63626" y="330200"/>
                </a:lnTo>
                <a:close/>
              </a:path>
              <a:path w="372109" h="387350">
                <a:moveTo>
                  <a:pt x="93979" y="225552"/>
                </a:moveTo>
                <a:lnTo>
                  <a:pt x="53086" y="247693"/>
                </a:lnTo>
                <a:lnTo>
                  <a:pt x="45084" y="274447"/>
                </a:lnTo>
                <a:lnTo>
                  <a:pt x="46370" y="284067"/>
                </a:lnTo>
                <a:lnTo>
                  <a:pt x="70707" y="317908"/>
                </a:lnTo>
                <a:lnTo>
                  <a:pt x="98425" y="327659"/>
                </a:lnTo>
                <a:lnTo>
                  <a:pt x="107930" y="326989"/>
                </a:lnTo>
                <a:lnTo>
                  <a:pt x="116840" y="324389"/>
                </a:lnTo>
                <a:lnTo>
                  <a:pt x="125178" y="319837"/>
                </a:lnTo>
                <a:lnTo>
                  <a:pt x="130695" y="315213"/>
                </a:lnTo>
                <a:lnTo>
                  <a:pt x="99822" y="315213"/>
                </a:lnTo>
                <a:lnTo>
                  <a:pt x="92725" y="314025"/>
                </a:lnTo>
                <a:lnTo>
                  <a:pt x="61595" y="287131"/>
                </a:lnTo>
                <a:lnTo>
                  <a:pt x="57657" y="272922"/>
                </a:lnTo>
                <a:lnTo>
                  <a:pt x="58008" y="266953"/>
                </a:lnTo>
                <a:lnTo>
                  <a:pt x="85603" y="238456"/>
                </a:lnTo>
                <a:lnTo>
                  <a:pt x="92582" y="238125"/>
                </a:lnTo>
                <a:lnTo>
                  <a:pt x="124855" y="238125"/>
                </a:lnTo>
                <a:lnTo>
                  <a:pt x="121697" y="235410"/>
                </a:lnTo>
                <a:lnTo>
                  <a:pt x="112839" y="230123"/>
                </a:lnTo>
                <a:lnTo>
                  <a:pt x="103600" y="226837"/>
                </a:lnTo>
                <a:lnTo>
                  <a:pt x="93979" y="225552"/>
                </a:lnTo>
                <a:close/>
              </a:path>
              <a:path w="372109" h="387350">
                <a:moveTo>
                  <a:pt x="145402" y="292353"/>
                </a:moveTo>
                <a:lnTo>
                  <a:pt x="133095" y="292353"/>
                </a:lnTo>
                <a:lnTo>
                  <a:pt x="131317" y="297306"/>
                </a:lnTo>
                <a:lnTo>
                  <a:pt x="128524" y="301625"/>
                </a:lnTo>
                <a:lnTo>
                  <a:pt x="99822" y="315213"/>
                </a:lnTo>
                <a:lnTo>
                  <a:pt x="130695" y="315213"/>
                </a:lnTo>
                <a:lnTo>
                  <a:pt x="132968" y="313309"/>
                </a:lnTo>
                <a:lnTo>
                  <a:pt x="137493" y="308187"/>
                </a:lnTo>
                <a:lnTo>
                  <a:pt x="141160" y="302720"/>
                </a:lnTo>
                <a:lnTo>
                  <a:pt x="143970" y="296896"/>
                </a:lnTo>
                <a:lnTo>
                  <a:pt x="145402" y="292353"/>
                </a:lnTo>
                <a:close/>
              </a:path>
              <a:path w="372109" h="387350">
                <a:moveTo>
                  <a:pt x="124855" y="238125"/>
                </a:moveTo>
                <a:lnTo>
                  <a:pt x="92582" y="238125"/>
                </a:lnTo>
                <a:lnTo>
                  <a:pt x="99679" y="239313"/>
                </a:lnTo>
                <a:lnTo>
                  <a:pt x="106679" y="242109"/>
                </a:lnTo>
                <a:lnTo>
                  <a:pt x="133361" y="272710"/>
                </a:lnTo>
                <a:lnTo>
                  <a:pt x="134747" y="279781"/>
                </a:lnTo>
                <a:lnTo>
                  <a:pt x="119506" y="281559"/>
                </a:lnTo>
                <a:lnTo>
                  <a:pt x="120523" y="293750"/>
                </a:lnTo>
                <a:lnTo>
                  <a:pt x="133095" y="292353"/>
                </a:lnTo>
                <a:lnTo>
                  <a:pt x="145402" y="292353"/>
                </a:lnTo>
                <a:lnTo>
                  <a:pt x="145923" y="290703"/>
                </a:lnTo>
                <a:lnTo>
                  <a:pt x="166877" y="288290"/>
                </a:lnTo>
                <a:lnTo>
                  <a:pt x="166041" y="278256"/>
                </a:lnTo>
                <a:lnTo>
                  <a:pt x="147319" y="278256"/>
                </a:lnTo>
                <a:lnTo>
                  <a:pt x="145819" y="268753"/>
                </a:lnTo>
                <a:lnTo>
                  <a:pt x="142462" y="259667"/>
                </a:lnTo>
                <a:lnTo>
                  <a:pt x="137247" y="250985"/>
                </a:lnTo>
                <a:lnTo>
                  <a:pt x="130175" y="242697"/>
                </a:lnTo>
                <a:lnTo>
                  <a:pt x="124855" y="238125"/>
                </a:lnTo>
                <a:close/>
              </a:path>
              <a:path w="372109" h="387350">
                <a:moveTo>
                  <a:pt x="165861" y="276097"/>
                </a:moveTo>
                <a:lnTo>
                  <a:pt x="147319" y="278256"/>
                </a:lnTo>
                <a:lnTo>
                  <a:pt x="166041" y="278256"/>
                </a:lnTo>
                <a:lnTo>
                  <a:pt x="165861" y="276097"/>
                </a:lnTo>
                <a:close/>
              </a:path>
              <a:path w="372109" h="387350">
                <a:moveTo>
                  <a:pt x="170560" y="175513"/>
                </a:moveTo>
                <a:lnTo>
                  <a:pt x="149478" y="175513"/>
                </a:lnTo>
                <a:lnTo>
                  <a:pt x="153669" y="177419"/>
                </a:lnTo>
                <a:lnTo>
                  <a:pt x="161925" y="185674"/>
                </a:lnTo>
                <a:lnTo>
                  <a:pt x="164591" y="191008"/>
                </a:lnTo>
                <a:lnTo>
                  <a:pt x="165353" y="196977"/>
                </a:lnTo>
                <a:lnTo>
                  <a:pt x="165630" y="200775"/>
                </a:lnTo>
                <a:lnTo>
                  <a:pt x="165719" y="208692"/>
                </a:lnTo>
                <a:lnTo>
                  <a:pt x="165300" y="216479"/>
                </a:lnTo>
                <a:lnTo>
                  <a:pt x="163722" y="233882"/>
                </a:lnTo>
                <a:lnTo>
                  <a:pt x="163624" y="235410"/>
                </a:lnTo>
                <a:lnTo>
                  <a:pt x="163514" y="238125"/>
                </a:lnTo>
                <a:lnTo>
                  <a:pt x="163445" y="246501"/>
                </a:lnTo>
                <a:lnTo>
                  <a:pt x="163518" y="249215"/>
                </a:lnTo>
                <a:lnTo>
                  <a:pt x="164210" y="254762"/>
                </a:lnTo>
                <a:lnTo>
                  <a:pt x="165480" y="261365"/>
                </a:lnTo>
                <a:lnTo>
                  <a:pt x="168275" y="266953"/>
                </a:lnTo>
                <a:lnTo>
                  <a:pt x="172592" y="271272"/>
                </a:lnTo>
                <a:lnTo>
                  <a:pt x="193744" y="250062"/>
                </a:lnTo>
                <a:lnTo>
                  <a:pt x="176910" y="250062"/>
                </a:lnTo>
                <a:lnTo>
                  <a:pt x="175791" y="247130"/>
                </a:lnTo>
                <a:lnTo>
                  <a:pt x="175325" y="242109"/>
                </a:lnTo>
                <a:lnTo>
                  <a:pt x="175443" y="233427"/>
                </a:lnTo>
                <a:lnTo>
                  <a:pt x="176149" y="223519"/>
                </a:lnTo>
                <a:lnTo>
                  <a:pt x="176978" y="212711"/>
                </a:lnTo>
                <a:lnTo>
                  <a:pt x="177343" y="203834"/>
                </a:lnTo>
                <a:lnTo>
                  <a:pt x="177256" y="195998"/>
                </a:lnTo>
                <a:lnTo>
                  <a:pt x="176656" y="190119"/>
                </a:lnTo>
                <a:lnTo>
                  <a:pt x="175513" y="183261"/>
                </a:lnTo>
                <a:lnTo>
                  <a:pt x="172338" y="177291"/>
                </a:lnTo>
                <a:lnTo>
                  <a:pt x="170560" y="175513"/>
                </a:lnTo>
                <a:close/>
              </a:path>
              <a:path w="372109" h="387350">
                <a:moveTo>
                  <a:pt x="211200" y="215772"/>
                </a:moveTo>
                <a:lnTo>
                  <a:pt x="176910" y="250062"/>
                </a:lnTo>
                <a:lnTo>
                  <a:pt x="193744" y="250062"/>
                </a:lnTo>
                <a:lnTo>
                  <a:pt x="219582" y="224155"/>
                </a:lnTo>
                <a:lnTo>
                  <a:pt x="211200" y="215772"/>
                </a:lnTo>
                <a:close/>
              </a:path>
              <a:path w="372109" h="387350">
                <a:moveTo>
                  <a:pt x="154812" y="163575"/>
                </a:moveTo>
                <a:lnTo>
                  <a:pt x="147192" y="163703"/>
                </a:lnTo>
                <a:lnTo>
                  <a:pt x="139573" y="163703"/>
                </a:lnTo>
                <a:lnTo>
                  <a:pt x="132206" y="167259"/>
                </a:lnTo>
                <a:lnTo>
                  <a:pt x="118490" y="180975"/>
                </a:lnTo>
                <a:lnTo>
                  <a:pt x="114934" y="188213"/>
                </a:lnTo>
                <a:lnTo>
                  <a:pt x="114637" y="196977"/>
                </a:lnTo>
                <a:lnTo>
                  <a:pt x="114300" y="203834"/>
                </a:lnTo>
                <a:lnTo>
                  <a:pt x="116966" y="211074"/>
                </a:lnTo>
                <a:lnTo>
                  <a:pt x="122681" y="217931"/>
                </a:lnTo>
                <a:lnTo>
                  <a:pt x="132079" y="208406"/>
                </a:lnTo>
                <a:lnTo>
                  <a:pt x="128015" y="203708"/>
                </a:lnTo>
                <a:lnTo>
                  <a:pt x="126110" y="199009"/>
                </a:lnTo>
                <a:lnTo>
                  <a:pt x="140461" y="175513"/>
                </a:lnTo>
                <a:lnTo>
                  <a:pt x="170560" y="175513"/>
                </a:lnTo>
                <a:lnTo>
                  <a:pt x="161543" y="166497"/>
                </a:lnTo>
                <a:lnTo>
                  <a:pt x="154812" y="163575"/>
                </a:lnTo>
                <a:close/>
              </a:path>
              <a:path w="372109" h="387350">
                <a:moveTo>
                  <a:pt x="206438" y="111426"/>
                </a:moveTo>
                <a:lnTo>
                  <a:pt x="192341" y="111773"/>
                </a:lnTo>
                <a:lnTo>
                  <a:pt x="179958" y="119634"/>
                </a:lnTo>
                <a:lnTo>
                  <a:pt x="172098" y="132016"/>
                </a:lnTo>
                <a:lnTo>
                  <a:pt x="171751" y="146113"/>
                </a:lnTo>
                <a:lnTo>
                  <a:pt x="178905" y="161925"/>
                </a:lnTo>
                <a:lnTo>
                  <a:pt x="193548" y="179450"/>
                </a:lnTo>
                <a:lnTo>
                  <a:pt x="211054" y="194020"/>
                </a:lnTo>
                <a:lnTo>
                  <a:pt x="226821" y="201136"/>
                </a:lnTo>
                <a:lnTo>
                  <a:pt x="240875" y="200775"/>
                </a:lnTo>
                <a:lnTo>
                  <a:pt x="253237" y="192912"/>
                </a:lnTo>
                <a:lnTo>
                  <a:pt x="254127" y="191515"/>
                </a:lnTo>
                <a:lnTo>
                  <a:pt x="236092" y="191515"/>
                </a:lnTo>
                <a:lnTo>
                  <a:pt x="229488" y="189484"/>
                </a:lnTo>
                <a:lnTo>
                  <a:pt x="195641" y="162173"/>
                </a:lnTo>
                <a:lnTo>
                  <a:pt x="181355" y="136778"/>
                </a:lnTo>
                <a:lnTo>
                  <a:pt x="182625" y="131190"/>
                </a:lnTo>
                <a:lnTo>
                  <a:pt x="191515" y="122300"/>
                </a:lnTo>
                <a:lnTo>
                  <a:pt x="197103" y="121031"/>
                </a:lnTo>
                <a:lnTo>
                  <a:pt x="225183" y="121031"/>
                </a:lnTo>
                <a:lnTo>
                  <a:pt x="222250" y="118580"/>
                </a:lnTo>
                <a:lnTo>
                  <a:pt x="206438" y="111426"/>
                </a:lnTo>
                <a:close/>
              </a:path>
              <a:path w="372109" h="387350">
                <a:moveTo>
                  <a:pt x="225183" y="121031"/>
                </a:moveTo>
                <a:lnTo>
                  <a:pt x="197103" y="121031"/>
                </a:lnTo>
                <a:lnTo>
                  <a:pt x="203834" y="123062"/>
                </a:lnTo>
                <a:lnTo>
                  <a:pt x="209268" y="125440"/>
                </a:lnTo>
                <a:lnTo>
                  <a:pt x="243522" y="157511"/>
                </a:lnTo>
                <a:lnTo>
                  <a:pt x="251840" y="175768"/>
                </a:lnTo>
                <a:lnTo>
                  <a:pt x="250570" y="181356"/>
                </a:lnTo>
                <a:lnTo>
                  <a:pt x="241680" y="190246"/>
                </a:lnTo>
                <a:lnTo>
                  <a:pt x="236092" y="191515"/>
                </a:lnTo>
                <a:lnTo>
                  <a:pt x="254127" y="191515"/>
                </a:lnTo>
                <a:lnTo>
                  <a:pt x="261117" y="180532"/>
                </a:lnTo>
                <a:lnTo>
                  <a:pt x="261508" y="166449"/>
                </a:lnTo>
                <a:lnTo>
                  <a:pt x="254398" y="150675"/>
                </a:lnTo>
                <a:lnTo>
                  <a:pt x="239775" y="133222"/>
                </a:lnTo>
                <a:lnTo>
                  <a:pt x="225183" y="121031"/>
                </a:lnTo>
                <a:close/>
              </a:path>
              <a:path w="372109" h="387350">
                <a:moveTo>
                  <a:pt x="280542" y="65659"/>
                </a:moveTo>
                <a:lnTo>
                  <a:pt x="259460" y="65659"/>
                </a:lnTo>
                <a:lnTo>
                  <a:pt x="263651" y="67563"/>
                </a:lnTo>
                <a:lnTo>
                  <a:pt x="271906" y="75818"/>
                </a:lnTo>
                <a:lnTo>
                  <a:pt x="274447" y="81025"/>
                </a:lnTo>
                <a:lnTo>
                  <a:pt x="275208" y="87122"/>
                </a:lnTo>
                <a:lnTo>
                  <a:pt x="275641" y="92334"/>
                </a:lnTo>
                <a:lnTo>
                  <a:pt x="275621" y="98821"/>
                </a:lnTo>
                <a:lnTo>
                  <a:pt x="275173" y="106570"/>
                </a:lnTo>
                <a:lnTo>
                  <a:pt x="274319" y="115569"/>
                </a:lnTo>
                <a:lnTo>
                  <a:pt x="273598" y="123920"/>
                </a:lnTo>
                <a:lnTo>
                  <a:pt x="273506" y="125440"/>
                </a:lnTo>
                <a:lnTo>
                  <a:pt x="273364" y="129508"/>
                </a:lnTo>
                <a:lnTo>
                  <a:pt x="273276" y="133222"/>
                </a:lnTo>
                <a:lnTo>
                  <a:pt x="273480" y="139358"/>
                </a:lnTo>
                <a:lnTo>
                  <a:pt x="274192" y="144906"/>
                </a:lnTo>
                <a:lnTo>
                  <a:pt x="275462" y="151511"/>
                </a:lnTo>
                <a:lnTo>
                  <a:pt x="278256" y="156972"/>
                </a:lnTo>
                <a:lnTo>
                  <a:pt x="282575" y="161290"/>
                </a:lnTo>
                <a:lnTo>
                  <a:pt x="303656" y="140208"/>
                </a:lnTo>
                <a:lnTo>
                  <a:pt x="286892" y="140208"/>
                </a:lnTo>
                <a:lnTo>
                  <a:pt x="285773" y="137255"/>
                </a:lnTo>
                <a:lnTo>
                  <a:pt x="285291" y="132016"/>
                </a:lnTo>
                <a:lnTo>
                  <a:pt x="285392" y="123920"/>
                </a:lnTo>
                <a:lnTo>
                  <a:pt x="286940" y="102800"/>
                </a:lnTo>
                <a:lnTo>
                  <a:pt x="287261" y="93980"/>
                </a:lnTo>
                <a:lnTo>
                  <a:pt x="287131" y="86088"/>
                </a:lnTo>
                <a:lnTo>
                  <a:pt x="286511" y="80137"/>
                </a:lnTo>
                <a:lnTo>
                  <a:pt x="285368" y="73406"/>
                </a:lnTo>
                <a:lnTo>
                  <a:pt x="282320" y="67437"/>
                </a:lnTo>
                <a:lnTo>
                  <a:pt x="280542" y="65659"/>
                </a:lnTo>
                <a:close/>
              </a:path>
              <a:path w="372109" h="387350">
                <a:moveTo>
                  <a:pt x="321182" y="105918"/>
                </a:moveTo>
                <a:lnTo>
                  <a:pt x="286892" y="140208"/>
                </a:lnTo>
                <a:lnTo>
                  <a:pt x="303656" y="140208"/>
                </a:lnTo>
                <a:lnTo>
                  <a:pt x="329564" y="114300"/>
                </a:lnTo>
                <a:lnTo>
                  <a:pt x="321182" y="105918"/>
                </a:lnTo>
                <a:close/>
              </a:path>
              <a:path w="372109" h="387350">
                <a:moveTo>
                  <a:pt x="264794" y="53721"/>
                </a:moveTo>
                <a:lnTo>
                  <a:pt x="257048" y="53721"/>
                </a:lnTo>
                <a:lnTo>
                  <a:pt x="249427" y="53847"/>
                </a:lnTo>
                <a:lnTo>
                  <a:pt x="224154" y="93980"/>
                </a:lnTo>
                <a:lnTo>
                  <a:pt x="226822" y="101218"/>
                </a:lnTo>
                <a:lnTo>
                  <a:pt x="232536" y="107950"/>
                </a:lnTo>
                <a:lnTo>
                  <a:pt x="242061" y="98552"/>
                </a:lnTo>
                <a:lnTo>
                  <a:pt x="237998" y="93853"/>
                </a:lnTo>
                <a:lnTo>
                  <a:pt x="236092" y="89027"/>
                </a:lnTo>
                <a:lnTo>
                  <a:pt x="236600" y="79502"/>
                </a:lnTo>
                <a:lnTo>
                  <a:pt x="238505" y="75311"/>
                </a:lnTo>
                <a:lnTo>
                  <a:pt x="246125" y="67690"/>
                </a:lnTo>
                <a:lnTo>
                  <a:pt x="250443" y="65659"/>
                </a:lnTo>
                <a:lnTo>
                  <a:pt x="280542" y="65659"/>
                </a:lnTo>
                <a:lnTo>
                  <a:pt x="271399" y="56515"/>
                </a:lnTo>
                <a:lnTo>
                  <a:pt x="264794" y="53721"/>
                </a:lnTo>
                <a:close/>
              </a:path>
              <a:path w="372109" h="387350">
                <a:moveTo>
                  <a:pt x="324948" y="25526"/>
                </a:moveTo>
                <a:lnTo>
                  <a:pt x="306704" y="25526"/>
                </a:lnTo>
                <a:lnTo>
                  <a:pt x="362584" y="81280"/>
                </a:lnTo>
                <a:lnTo>
                  <a:pt x="371601" y="72262"/>
                </a:lnTo>
                <a:lnTo>
                  <a:pt x="324948" y="25526"/>
                </a:lnTo>
                <a:close/>
              </a:path>
              <a:path w="372109" h="387350">
                <a:moveTo>
                  <a:pt x="299465" y="0"/>
                </a:moveTo>
                <a:lnTo>
                  <a:pt x="292480" y="7112"/>
                </a:lnTo>
                <a:lnTo>
                  <a:pt x="295953" y="14827"/>
                </a:lnTo>
                <a:lnTo>
                  <a:pt x="296068" y="22733"/>
                </a:lnTo>
                <a:lnTo>
                  <a:pt x="292802" y="30829"/>
                </a:lnTo>
                <a:lnTo>
                  <a:pt x="286130" y="39116"/>
                </a:lnTo>
                <a:lnTo>
                  <a:pt x="293369" y="46227"/>
                </a:lnTo>
                <a:lnTo>
                  <a:pt x="300989" y="38607"/>
                </a:lnTo>
                <a:lnTo>
                  <a:pt x="305434" y="31623"/>
                </a:lnTo>
                <a:lnTo>
                  <a:pt x="306704" y="25526"/>
                </a:lnTo>
                <a:lnTo>
                  <a:pt x="324948" y="25526"/>
                </a:lnTo>
                <a:lnTo>
                  <a:pt x="299465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260080" y="5184013"/>
            <a:ext cx="394970" cy="378460"/>
          </a:xfrm>
          <a:custGeom>
            <a:avLst/>
            <a:gdLst/>
            <a:ahLst/>
            <a:cxnLst/>
            <a:rect l="l" t="t" r="r" b="b"/>
            <a:pathLst>
              <a:path w="394970" h="378460">
                <a:moveTo>
                  <a:pt x="39016" y="323850"/>
                </a:moveTo>
                <a:lnTo>
                  <a:pt x="20574" y="323850"/>
                </a:lnTo>
                <a:lnTo>
                  <a:pt x="76326" y="378459"/>
                </a:lnTo>
                <a:lnTo>
                  <a:pt x="85471" y="369569"/>
                </a:lnTo>
                <a:lnTo>
                  <a:pt x="39016" y="323850"/>
                </a:lnTo>
                <a:close/>
              </a:path>
              <a:path w="394970" h="378460">
                <a:moveTo>
                  <a:pt x="13208" y="298450"/>
                </a:moveTo>
                <a:lnTo>
                  <a:pt x="6223" y="304800"/>
                </a:lnTo>
                <a:lnTo>
                  <a:pt x="9751" y="312419"/>
                </a:lnTo>
                <a:lnTo>
                  <a:pt x="9874" y="320040"/>
                </a:lnTo>
                <a:lnTo>
                  <a:pt x="6615" y="328929"/>
                </a:lnTo>
                <a:lnTo>
                  <a:pt x="0" y="336550"/>
                </a:lnTo>
                <a:lnTo>
                  <a:pt x="7112" y="344169"/>
                </a:lnTo>
                <a:lnTo>
                  <a:pt x="14859" y="336550"/>
                </a:lnTo>
                <a:lnTo>
                  <a:pt x="19303" y="328929"/>
                </a:lnTo>
                <a:lnTo>
                  <a:pt x="20574" y="323850"/>
                </a:lnTo>
                <a:lnTo>
                  <a:pt x="39016" y="323850"/>
                </a:lnTo>
                <a:lnTo>
                  <a:pt x="13208" y="298450"/>
                </a:lnTo>
                <a:close/>
              </a:path>
              <a:path w="394970" h="378460">
                <a:moveTo>
                  <a:pt x="104140" y="227329"/>
                </a:moveTo>
                <a:lnTo>
                  <a:pt x="94690" y="227329"/>
                </a:lnTo>
                <a:lnTo>
                  <a:pt x="85788" y="229869"/>
                </a:lnTo>
                <a:lnTo>
                  <a:pt x="58626" y="257809"/>
                </a:lnTo>
                <a:lnTo>
                  <a:pt x="55245" y="275590"/>
                </a:lnTo>
                <a:lnTo>
                  <a:pt x="56530" y="285750"/>
                </a:lnTo>
                <a:lnTo>
                  <a:pt x="80849" y="318769"/>
                </a:lnTo>
                <a:lnTo>
                  <a:pt x="108585" y="328929"/>
                </a:lnTo>
                <a:lnTo>
                  <a:pt x="118090" y="328929"/>
                </a:lnTo>
                <a:lnTo>
                  <a:pt x="127000" y="326390"/>
                </a:lnTo>
                <a:lnTo>
                  <a:pt x="135338" y="321309"/>
                </a:lnTo>
                <a:lnTo>
                  <a:pt x="141570" y="316229"/>
                </a:lnTo>
                <a:lnTo>
                  <a:pt x="109981" y="316229"/>
                </a:lnTo>
                <a:lnTo>
                  <a:pt x="102868" y="314959"/>
                </a:lnTo>
                <a:lnTo>
                  <a:pt x="71755" y="288290"/>
                </a:lnTo>
                <a:lnTo>
                  <a:pt x="67818" y="274319"/>
                </a:lnTo>
                <a:lnTo>
                  <a:pt x="68224" y="267969"/>
                </a:lnTo>
                <a:lnTo>
                  <a:pt x="95763" y="240029"/>
                </a:lnTo>
                <a:lnTo>
                  <a:pt x="136096" y="240029"/>
                </a:lnTo>
                <a:lnTo>
                  <a:pt x="131857" y="236219"/>
                </a:lnTo>
                <a:lnTo>
                  <a:pt x="122999" y="231140"/>
                </a:lnTo>
                <a:lnTo>
                  <a:pt x="113760" y="228600"/>
                </a:lnTo>
                <a:lnTo>
                  <a:pt x="104140" y="227329"/>
                </a:lnTo>
                <a:close/>
              </a:path>
              <a:path w="394970" h="378460">
                <a:moveTo>
                  <a:pt x="155692" y="293369"/>
                </a:moveTo>
                <a:lnTo>
                  <a:pt x="143255" y="293369"/>
                </a:lnTo>
                <a:lnTo>
                  <a:pt x="141477" y="298450"/>
                </a:lnTo>
                <a:lnTo>
                  <a:pt x="138684" y="303529"/>
                </a:lnTo>
                <a:lnTo>
                  <a:pt x="135000" y="307340"/>
                </a:lnTo>
                <a:lnTo>
                  <a:pt x="129448" y="311150"/>
                </a:lnTo>
                <a:lnTo>
                  <a:pt x="123444" y="314959"/>
                </a:lnTo>
                <a:lnTo>
                  <a:pt x="116963" y="316229"/>
                </a:lnTo>
                <a:lnTo>
                  <a:pt x="141570" y="316229"/>
                </a:lnTo>
                <a:lnTo>
                  <a:pt x="143128" y="314959"/>
                </a:lnTo>
                <a:lnTo>
                  <a:pt x="147653" y="309879"/>
                </a:lnTo>
                <a:lnTo>
                  <a:pt x="151320" y="303529"/>
                </a:lnTo>
                <a:lnTo>
                  <a:pt x="154130" y="298450"/>
                </a:lnTo>
                <a:lnTo>
                  <a:pt x="155692" y="293369"/>
                </a:lnTo>
                <a:close/>
              </a:path>
              <a:path w="394970" h="378460">
                <a:moveTo>
                  <a:pt x="136096" y="240029"/>
                </a:moveTo>
                <a:lnTo>
                  <a:pt x="102743" y="240029"/>
                </a:lnTo>
                <a:lnTo>
                  <a:pt x="109839" y="241300"/>
                </a:lnTo>
                <a:lnTo>
                  <a:pt x="116840" y="243840"/>
                </a:lnTo>
                <a:lnTo>
                  <a:pt x="143521" y="274319"/>
                </a:lnTo>
                <a:lnTo>
                  <a:pt x="144906" y="280669"/>
                </a:lnTo>
                <a:lnTo>
                  <a:pt x="129667" y="283209"/>
                </a:lnTo>
                <a:lnTo>
                  <a:pt x="130683" y="294640"/>
                </a:lnTo>
                <a:lnTo>
                  <a:pt x="143255" y="293369"/>
                </a:lnTo>
                <a:lnTo>
                  <a:pt x="155692" y="293369"/>
                </a:lnTo>
                <a:lnTo>
                  <a:pt x="156083" y="292100"/>
                </a:lnTo>
                <a:lnTo>
                  <a:pt x="177038" y="289559"/>
                </a:lnTo>
                <a:lnTo>
                  <a:pt x="176225" y="279400"/>
                </a:lnTo>
                <a:lnTo>
                  <a:pt x="157479" y="279400"/>
                </a:lnTo>
                <a:lnTo>
                  <a:pt x="155979" y="270509"/>
                </a:lnTo>
                <a:lnTo>
                  <a:pt x="152622" y="261619"/>
                </a:lnTo>
                <a:lnTo>
                  <a:pt x="147407" y="252729"/>
                </a:lnTo>
                <a:lnTo>
                  <a:pt x="140335" y="243840"/>
                </a:lnTo>
                <a:lnTo>
                  <a:pt x="136096" y="240029"/>
                </a:lnTo>
                <a:close/>
              </a:path>
              <a:path w="394970" h="378460">
                <a:moveTo>
                  <a:pt x="176022" y="276859"/>
                </a:moveTo>
                <a:lnTo>
                  <a:pt x="157479" y="279400"/>
                </a:lnTo>
                <a:lnTo>
                  <a:pt x="176225" y="279400"/>
                </a:lnTo>
                <a:lnTo>
                  <a:pt x="176022" y="276859"/>
                </a:lnTo>
                <a:close/>
              </a:path>
              <a:path w="394970" h="378460">
                <a:moveTo>
                  <a:pt x="180100" y="176529"/>
                </a:moveTo>
                <a:lnTo>
                  <a:pt x="159639" y="176529"/>
                </a:lnTo>
                <a:lnTo>
                  <a:pt x="163829" y="179069"/>
                </a:lnTo>
                <a:lnTo>
                  <a:pt x="172085" y="186690"/>
                </a:lnTo>
                <a:lnTo>
                  <a:pt x="174751" y="193040"/>
                </a:lnTo>
                <a:lnTo>
                  <a:pt x="175514" y="198119"/>
                </a:lnTo>
                <a:lnTo>
                  <a:pt x="175798" y="201929"/>
                </a:lnTo>
                <a:lnTo>
                  <a:pt x="175879" y="209550"/>
                </a:lnTo>
                <a:lnTo>
                  <a:pt x="175460" y="218440"/>
                </a:lnTo>
                <a:lnTo>
                  <a:pt x="173817" y="236219"/>
                </a:lnTo>
                <a:lnTo>
                  <a:pt x="173657" y="240029"/>
                </a:lnTo>
                <a:lnTo>
                  <a:pt x="182752" y="273050"/>
                </a:lnTo>
                <a:lnTo>
                  <a:pt x="204343" y="251459"/>
                </a:lnTo>
                <a:lnTo>
                  <a:pt x="187071" y="251459"/>
                </a:lnTo>
                <a:lnTo>
                  <a:pt x="185951" y="248919"/>
                </a:lnTo>
                <a:lnTo>
                  <a:pt x="185551" y="243840"/>
                </a:lnTo>
                <a:lnTo>
                  <a:pt x="185570" y="234950"/>
                </a:lnTo>
                <a:lnTo>
                  <a:pt x="186309" y="224790"/>
                </a:lnTo>
                <a:lnTo>
                  <a:pt x="187120" y="214629"/>
                </a:lnTo>
                <a:lnTo>
                  <a:pt x="187424" y="205740"/>
                </a:lnTo>
                <a:lnTo>
                  <a:pt x="187362" y="196850"/>
                </a:lnTo>
                <a:lnTo>
                  <a:pt x="186817" y="191769"/>
                </a:lnTo>
                <a:lnTo>
                  <a:pt x="185674" y="184150"/>
                </a:lnTo>
                <a:lnTo>
                  <a:pt x="182499" y="179069"/>
                </a:lnTo>
                <a:lnTo>
                  <a:pt x="180100" y="176529"/>
                </a:lnTo>
                <a:close/>
              </a:path>
              <a:path w="394970" h="378460">
                <a:moveTo>
                  <a:pt x="221361" y="217169"/>
                </a:moveTo>
                <a:lnTo>
                  <a:pt x="187071" y="251459"/>
                </a:lnTo>
                <a:lnTo>
                  <a:pt x="204343" y="251459"/>
                </a:lnTo>
                <a:lnTo>
                  <a:pt x="229743" y="226059"/>
                </a:lnTo>
                <a:lnTo>
                  <a:pt x="221361" y="217169"/>
                </a:lnTo>
                <a:close/>
              </a:path>
              <a:path w="394970" h="378460">
                <a:moveTo>
                  <a:pt x="164973" y="165100"/>
                </a:moveTo>
                <a:lnTo>
                  <a:pt x="149733" y="165100"/>
                </a:lnTo>
                <a:lnTo>
                  <a:pt x="142367" y="168909"/>
                </a:lnTo>
                <a:lnTo>
                  <a:pt x="128650" y="182879"/>
                </a:lnTo>
                <a:lnTo>
                  <a:pt x="125095" y="189229"/>
                </a:lnTo>
                <a:lnTo>
                  <a:pt x="124841" y="198119"/>
                </a:lnTo>
                <a:lnTo>
                  <a:pt x="124460" y="205740"/>
                </a:lnTo>
                <a:lnTo>
                  <a:pt x="127126" y="212090"/>
                </a:lnTo>
                <a:lnTo>
                  <a:pt x="132842" y="219709"/>
                </a:lnTo>
                <a:lnTo>
                  <a:pt x="142240" y="209550"/>
                </a:lnTo>
                <a:lnTo>
                  <a:pt x="138175" y="205740"/>
                </a:lnTo>
                <a:lnTo>
                  <a:pt x="136271" y="200659"/>
                </a:lnTo>
                <a:lnTo>
                  <a:pt x="136778" y="190500"/>
                </a:lnTo>
                <a:lnTo>
                  <a:pt x="138684" y="186690"/>
                </a:lnTo>
                <a:lnTo>
                  <a:pt x="146303" y="179069"/>
                </a:lnTo>
                <a:lnTo>
                  <a:pt x="150622" y="176529"/>
                </a:lnTo>
                <a:lnTo>
                  <a:pt x="180100" y="176529"/>
                </a:lnTo>
                <a:lnTo>
                  <a:pt x="171703" y="167639"/>
                </a:lnTo>
                <a:lnTo>
                  <a:pt x="164973" y="165100"/>
                </a:lnTo>
                <a:close/>
              </a:path>
              <a:path w="394970" h="378460">
                <a:moveTo>
                  <a:pt x="216598" y="113030"/>
                </a:moveTo>
                <a:lnTo>
                  <a:pt x="202501" y="113030"/>
                </a:lnTo>
                <a:lnTo>
                  <a:pt x="190119" y="120650"/>
                </a:lnTo>
                <a:lnTo>
                  <a:pt x="182258" y="133350"/>
                </a:lnTo>
                <a:lnTo>
                  <a:pt x="181911" y="147319"/>
                </a:lnTo>
                <a:lnTo>
                  <a:pt x="189065" y="163830"/>
                </a:lnTo>
                <a:lnTo>
                  <a:pt x="203708" y="180340"/>
                </a:lnTo>
                <a:lnTo>
                  <a:pt x="221214" y="195579"/>
                </a:lnTo>
                <a:lnTo>
                  <a:pt x="236981" y="201929"/>
                </a:lnTo>
                <a:lnTo>
                  <a:pt x="251035" y="201929"/>
                </a:lnTo>
                <a:lnTo>
                  <a:pt x="263398" y="194309"/>
                </a:lnTo>
                <a:lnTo>
                  <a:pt x="264185" y="193040"/>
                </a:lnTo>
                <a:lnTo>
                  <a:pt x="246252" y="193040"/>
                </a:lnTo>
                <a:lnTo>
                  <a:pt x="239649" y="190500"/>
                </a:lnTo>
                <a:lnTo>
                  <a:pt x="205801" y="163830"/>
                </a:lnTo>
                <a:lnTo>
                  <a:pt x="191516" y="138430"/>
                </a:lnTo>
                <a:lnTo>
                  <a:pt x="192786" y="132080"/>
                </a:lnTo>
                <a:lnTo>
                  <a:pt x="201675" y="123189"/>
                </a:lnTo>
                <a:lnTo>
                  <a:pt x="207264" y="121919"/>
                </a:lnTo>
                <a:lnTo>
                  <a:pt x="235331" y="121919"/>
                </a:lnTo>
                <a:lnTo>
                  <a:pt x="232410" y="119380"/>
                </a:lnTo>
                <a:lnTo>
                  <a:pt x="216598" y="113030"/>
                </a:lnTo>
                <a:close/>
              </a:path>
              <a:path w="394970" h="378460">
                <a:moveTo>
                  <a:pt x="235331" y="121919"/>
                </a:moveTo>
                <a:lnTo>
                  <a:pt x="207264" y="121919"/>
                </a:lnTo>
                <a:lnTo>
                  <a:pt x="213995" y="124459"/>
                </a:lnTo>
                <a:lnTo>
                  <a:pt x="219428" y="127000"/>
                </a:lnTo>
                <a:lnTo>
                  <a:pt x="225647" y="130809"/>
                </a:lnTo>
                <a:lnTo>
                  <a:pt x="232675" y="137159"/>
                </a:lnTo>
                <a:lnTo>
                  <a:pt x="240538" y="143509"/>
                </a:lnTo>
                <a:lnTo>
                  <a:pt x="247967" y="152400"/>
                </a:lnTo>
                <a:lnTo>
                  <a:pt x="253682" y="158750"/>
                </a:lnTo>
                <a:lnTo>
                  <a:pt x="257683" y="165100"/>
                </a:lnTo>
                <a:lnTo>
                  <a:pt x="259969" y="170180"/>
                </a:lnTo>
                <a:lnTo>
                  <a:pt x="262000" y="177800"/>
                </a:lnTo>
                <a:lnTo>
                  <a:pt x="260730" y="182879"/>
                </a:lnTo>
                <a:lnTo>
                  <a:pt x="256286" y="186690"/>
                </a:lnTo>
                <a:lnTo>
                  <a:pt x="251841" y="191769"/>
                </a:lnTo>
                <a:lnTo>
                  <a:pt x="246252" y="193040"/>
                </a:lnTo>
                <a:lnTo>
                  <a:pt x="264185" y="193040"/>
                </a:lnTo>
                <a:lnTo>
                  <a:pt x="271277" y="181609"/>
                </a:lnTo>
                <a:lnTo>
                  <a:pt x="271668" y="167639"/>
                </a:lnTo>
                <a:lnTo>
                  <a:pt x="264558" y="152400"/>
                </a:lnTo>
                <a:lnTo>
                  <a:pt x="249936" y="134619"/>
                </a:lnTo>
                <a:lnTo>
                  <a:pt x="235331" y="121919"/>
                </a:lnTo>
                <a:close/>
              </a:path>
              <a:path w="394970" h="378460">
                <a:moveTo>
                  <a:pt x="291115" y="67309"/>
                </a:moveTo>
                <a:lnTo>
                  <a:pt x="269621" y="67309"/>
                </a:lnTo>
                <a:lnTo>
                  <a:pt x="273812" y="68580"/>
                </a:lnTo>
                <a:lnTo>
                  <a:pt x="282067" y="77469"/>
                </a:lnTo>
                <a:lnTo>
                  <a:pt x="284606" y="82550"/>
                </a:lnTo>
                <a:lnTo>
                  <a:pt x="285369" y="88900"/>
                </a:lnTo>
                <a:lnTo>
                  <a:pt x="285801" y="93980"/>
                </a:lnTo>
                <a:lnTo>
                  <a:pt x="285781" y="100330"/>
                </a:lnTo>
                <a:lnTo>
                  <a:pt x="285333" y="107950"/>
                </a:lnTo>
                <a:lnTo>
                  <a:pt x="284479" y="116839"/>
                </a:lnTo>
                <a:lnTo>
                  <a:pt x="283692" y="125730"/>
                </a:lnTo>
                <a:lnTo>
                  <a:pt x="283534" y="130809"/>
                </a:lnTo>
                <a:lnTo>
                  <a:pt x="283506" y="137159"/>
                </a:lnTo>
                <a:lnTo>
                  <a:pt x="283640" y="140969"/>
                </a:lnTo>
                <a:lnTo>
                  <a:pt x="284352" y="146050"/>
                </a:lnTo>
                <a:lnTo>
                  <a:pt x="285623" y="152400"/>
                </a:lnTo>
                <a:lnTo>
                  <a:pt x="288417" y="158750"/>
                </a:lnTo>
                <a:lnTo>
                  <a:pt x="292735" y="162559"/>
                </a:lnTo>
                <a:lnTo>
                  <a:pt x="313055" y="142239"/>
                </a:lnTo>
                <a:lnTo>
                  <a:pt x="297052" y="142239"/>
                </a:lnTo>
                <a:lnTo>
                  <a:pt x="295933" y="138430"/>
                </a:lnTo>
                <a:lnTo>
                  <a:pt x="295558" y="134619"/>
                </a:lnTo>
                <a:lnTo>
                  <a:pt x="295643" y="124459"/>
                </a:lnTo>
                <a:lnTo>
                  <a:pt x="297100" y="104139"/>
                </a:lnTo>
                <a:lnTo>
                  <a:pt x="297338" y="97789"/>
                </a:lnTo>
                <a:lnTo>
                  <a:pt x="297291" y="87630"/>
                </a:lnTo>
                <a:lnTo>
                  <a:pt x="296672" y="81280"/>
                </a:lnTo>
                <a:lnTo>
                  <a:pt x="295528" y="74930"/>
                </a:lnTo>
                <a:lnTo>
                  <a:pt x="292480" y="68580"/>
                </a:lnTo>
                <a:lnTo>
                  <a:pt x="291115" y="67309"/>
                </a:lnTo>
                <a:close/>
              </a:path>
              <a:path w="394970" h="378460">
                <a:moveTo>
                  <a:pt x="331343" y="107950"/>
                </a:moveTo>
                <a:lnTo>
                  <a:pt x="297052" y="142239"/>
                </a:lnTo>
                <a:lnTo>
                  <a:pt x="313055" y="142239"/>
                </a:lnTo>
                <a:lnTo>
                  <a:pt x="339725" y="115569"/>
                </a:lnTo>
                <a:lnTo>
                  <a:pt x="331343" y="107950"/>
                </a:lnTo>
                <a:close/>
              </a:path>
              <a:path w="394970" h="378460">
                <a:moveTo>
                  <a:pt x="274954" y="54609"/>
                </a:moveTo>
                <a:lnTo>
                  <a:pt x="259588" y="54609"/>
                </a:lnTo>
                <a:lnTo>
                  <a:pt x="252222" y="58419"/>
                </a:lnTo>
                <a:lnTo>
                  <a:pt x="238505" y="72389"/>
                </a:lnTo>
                <a:lnTo>
                  <a:pt x="235076" y="80009"/>
                </a:lnTo>
                <a:lnTo>
                  <a:pt x="234315" y="95250"/>
                </a:lnTo>
                <a:lnTo>
                  <a:pt x="236981" y="102869"/>
                </a:lnTo>
                <a:lnTo>
                  <a:pt x="242697" y="109219"/>
                </a:lnTo>
                <a:lnTo>
                  <a:pt x="252222" y="100330"/>
                </a:lnTo>
                <a:lnTo>
                  <a:pt x="248158" y="95250"/>
                </a:lnTo>
                <a:lnTo>
                  <a:pt x="246252" y="90169"/>
                </a:lnTo>
                <a:lnTo>
                  <a:pt x="246761" y="81280"/>
                </a:lnTo>
                <a:lnTo>
                  <a:pt x="248666" y="76200"/>
                </a:lnTo>
                <a:lnTo>
                  <a:pt x="256286" y="68580"/>
                </a:lnTo>
                <a:lnTo>
                  <a:pt x="260603" y="67309"/>
                </a:lnTo>
                <a:lnTo>
                  <a:pt x="291115" y="67309"/>
                </a:lnTo>
                <a:lnTo>
                  <a:pt x="281559" y="58419"/>
                </a:lnTo>
                <a:lnTo>
                  <a:pt x="274954" y="54609"/>
                </a:lnTo>
                <a:close/>
              </a:path>
              <a:path w="394970" h="378460">
                <a:moveTo>
                  <a:pt x="346075" y="12700"/>
                </a:moveTo>
                <a:lnTo>
                  <a:pt x="324485" y="12700"/>
                </a:lnTo>
                <a:lnTo>
                  <a:pt x="328802" y="13969"/>
                </a:lnTo>
                <a:lnTo>
                  <a:pt x="332613" y="17780"/>
                </a:lnTo>
                <a:lnTo>
                  <a:pt x="337058" y="21589"/>
                </a:lnTo>
                <a:lnTo>
                  <a:pt x="339598" y="27939"/>
                </a:lnTo>
                <a:lnTo>
                  <a:pt x="340360" y="33019"/>
                </a:lnTo>
                <a:lnTo>
                  <a:pt x="340739" y="39369"/>
                </a:lnTo>
                <a:lnTo>
                  <a:pt x="340655" y="46989"/>
                </a:lnTo>
                <a:lnTo>
                  <a:pt x="340306" y="53339"/>
                </a:lnTo>
                <a:lnTo>
                  <a:pt x="339471" y="62230"/>
                </a:lnTo>
                <a:lnTo>
                  <a:pt x="338683" y="71119"/>
                </a:lnTo>
                <a:lnTo>
                  <a:pt x="338637" y="72389"/>
                </a:lnTo>
                <a:lnTo>
                  <a:pt x="338519" y="82550"/>
                </a:lnTo>
                <a:lnTo>
                  <a:pt x="338631" y="86359"/>
                </a:lnTo>
                <a:lnTo>
                  <a:pt x="339344" y="91439"/>
                </a:lnTo>
                <a:lnTo>
                  <a:pt x="340487" y="97789"/>
                </a:lnTo>
                <a:lnTo>
                  <a:pt x="343280" y="102869"/>
                </a:lnTo>
                <a:lnTo>
                  <a:pt x="347599" y="107950"/>
                </a:lnTo>
                <a:lnTo>
                  <a:pt x="369247" y="86359"/>
                </a:lnTo>
                <a:lnTo>
                  <a:pt x="351917" y="86359"/>
                </a:lnTo>
                <a:lnTo>
                  <a:pt x="350799" y="83819"/>
                </a:lnTo>
                <a:lnTo>
                  <a:pt x="350435" y="80009"/>
                </a:lnTo>
                <a:lnTo>
                  <a:pt x="350470" y="69850"/>
                </a:lnTo>
                <a:lnTo>
                  <a:pt x="352091" y="49530"/>
                </a:lnTo>
                <a:lnTo>
                  <a:pt x="352282" y="44450"/>
                </a:lnTo>
                <a:lnTo>
                  <a:pt x="352282" y="33019"/>
                </a:lnTo>
                <a:lnTo>
                  <a:pt x="351663" y="26669"/>
                </a:lnTo>
                <a:lnTo>
                  <a:pt x="350520" y="20319"/>
                </a:lnTo>
                <a:lnTo>
                  <a:pt x="347345" y="13969"/>
                </a:lnTo>
                <a:lnTo>
                  <a:pt x="346075" y="12700"/>
                </a:lnTo>
                <a:close/>
              </a:path>
              <a:path w="394970" h="378460">
                <a:moveTo>
                  <a:pt x="386206" y="52069"/>
                </a:moveTo>
                <a:lnTo>
                  <a:pt x="351917" y="86359"/>
                </a:lnTo>
                <a:lnTo>
                  <a:pt x="369247" y="86359"/>
                </a:lnTo>
                <a:lnTo>
                  <a:pt x="394716" y="60959"/>
                </a:lnTo>
                <a:lnTo>
                  <a:pt x="386206" y="52069"/>
                </a:lnTo>
                <a:close/>
              </a:path>
              <a:path w="394970" h="378460">
                <a:moveTo>
                  <a:pt x="329819" y="0"/>
                </a:moveTo>
                <a:lnTo>
                  <a:pt x="314578" y="0"/>
                </a:lnTo>
                <a:lnTo>
                  <a:pt x="307213" y="3810"/>
                </a:lnTo>
                <a:lnTo>
                  <a:pt x="300227" y="11430"/>
                </a:lnTo>
                <a:lnTo>
                  <a:pt x="293497" y="17780"/>
                </a:lnTo>
                <a:lnTo>
                  <a:pt x="290068" y="25400"/>
                </a:lnTo>
                <a:lnTo>
                  <a:pt x="289305" y="40639"/>
                </a:lnTo>
                <a:lnTo>
                  <a:pt x="291973" y="46989"/>
                </a:lnTo>
                <a:lnTo>
                  <a:pt x="297688" y="54609"/>
                </a:lnTo>
                <a:lnTo>
                  <a:pt x="307086" y="44450"/>
                </a:lnTo>
                <a:lnTo>
                  <a:pt x="303022" y="40639"/>
                </a:lnTo>
                <a:lnTo>
                  <a:pt x="301117" y="35560"/>
                </a:lnTo>
                <a:lnTo>
                  <a:pt x="315595" y="12700"/>
                </a:lnTo>
                <a:lnTo>
                  <a:pt x="346075" y="12700"/>
                </a:lnTo>
                <a:lnTo>
                  <a:pt x="342265" y="8889"/>
                </a:lnTo>
                <a:lnTo>
                  <a:pt x="336550" y="2539"/>
                </a:lnTo>
                <a:lnTo>
                  <a:pt x="32981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724518" y="5183632"/>
            <a:ext cx="401955" cy="403860"/>
          </a:xfrm>
          <a:custGeom>
            <a:avLst/>
            <a:gdLst/>
            <a:ahLst/>
            <a:cxnLst/>
            <a:rect l="l" t="t" r="r" b="b"/>
            <a:pathLst>
              <a:path w="401954" h="403860">
                <a:moveTo>
                  <a:pt x="55611" y="308610"/>
                </a:moveTo>
                <a:lnTo>
                  <a:pt x="35178" y="308610"/>
                </a:lnTo>
                <a:lnTo>
                  <a:pt x="39370" y="311150"/>
                </a:lnTo>
                <a:lnTo>
                  <a:pt x="43306" y="314960"/>
                </a:lnTo>
                <a:lnTo>
                  <a:pt x="47625" y="318770"/>
                </a:lnTo>
                <a:lnTo>
                  <a:pt x="50164" y="323850"/>
                </a:lnTo>
                <a:lnTo>
                  <a:pt x="51053" y="330200"/>
                </a:lnTo>
                <a:lnTo>
                  <a:pt x="51433" y="335280"/>
                </a:lnTo>
                <a:lnTo>
                  <a:pt x="51419" y="341630"/>
                </a:lnTo>
                <a:lnTo>
                  <a:pt x="51000" y="349250"/>
                </a:lnTo>
                <a:lnTo>
                  <a:pt x="50164" y="359410"/>
                </a:lnTo>
                <a:lnTo>
                  <a:pt x="49357" y="368300"/>
                </a:lnTo>
                <a:lnTo>
                  <a:pt x="49037" y="375920"/>
                </a:lnTo>
                <a:lnTo>
                  <a:pt x="58292" y="403860"/>
                </a:lnTo>
                <a:lnTo>
                  <a:pt x="79177" y="383540"/>
                </a:lnTo>
                <a:lnTo>
                  <a:pt x="62610" y="383540"/>
                </a:lnTo>
                <a:lnTo>
                  <a:pt x="61491" y="381000"/>
                </a:lnTo>
                <a:lnTo>
                  <a:pt x="61091" y="375920"/>
                </a:lnTo>
                <a:lnTo>
                  <a:pt x="61110" y="367030"/>
                </a:lnTo>
                <a:lnTo>
                  <a:pt x="62658" y="345440"/>
                </a:lnTo>
                <a:lnTo>
                  <a:pt x="62992" y="336550"/>
                </a:lnTo>
                <a:lnTo>
                  <a:pt x="62849" y="328930"/>
                </a:lnTo>
                <a:lnTo>
                  <a:pt x="62229" y="323850"/>
                </a:lnTo>
                <a:lnTo>
                  <a:pt x="61213" y="316230"/>
                </a:lnTo>
                <a:lnTo>
                  <a:pt x="58038" y="311150"/>
                </a:lnTo>
                <a:lnTo>
                  <a:pt x="55611" y="308610"/>
                </a:lnTo>
                <a:close/>
              </a:path>
              <a:path w="401954" h="403860">
                <a:moveTo>
                  <a:pt x="96900" y="349250"/>
                </a:moveTo>
                <a:lnTo>
                  <a:pt x="62610" y="383540"/>
                </a:lnTo>
                <a:lnTo>
                  <a:pt x="79177" y="383540"/>
                </a:lnTo>
                <a:lnTo>
                  <a:pt x="105282" y="358140"/>
                </a:lnTo>
                <a:lnTo>
                  <a:pt x="96900" y="349250"/>
                </a:lnTo>
                <a:close/>
              </a:path>
              <a:path w="401954" h="403860">
                <a:moveTo>
                  <a:pt x="40512" y="297180"/>
                </a:moveTo>
                <a:lnTo>
                  <a:pt x="25273" y="297180"/>
                </a:lnTo>
                <a:lnTo>
                  <a:pt x="17906" y="300990"/>
                </a:lnTo>
                <a:lnTo>
                  <a:pt x="4190" y="313690"/>
                </a:lnTo>
                <a:lnTo>
                  <a:pt x="634" y="321310"/>
                </a:lnTo>
                <a:lnTo>
                  <a:pt x="253" y="328930"/>
                </a:lnTo>
                <a:lnTo>
                  <a:pt x="0" y="336550"/>
                </a:lnTo>
                <a:lnTo>
                  <a:pt x="2666" y="344170"/>
                </a:lnTo>
                <a:lnTo>
                  <a:pt x="8381" y="351790"/>
                </a:lnTo>
                <a:lnTo>
                  <a:pt x="17779" y="341630"/>
                </a:lnTo>
                <a:lnTo>
                  <a:pt x="13715" y="336550"/>
                </a:lnTo>
                <a:lnTo>
                  <a:pt x="11810" y="332740"/>
                </a:lnTo>
                <a:lnTo>
                  <a:pt x="12319" y="322580"/>
                </a:lnTo>
                <a:lnTo>
                  <a:pt x="14224" y="318770"/>
                </a:lnTo>
                <a:lnTo>
                  <a:pt x="21844" y="311150"/>
                </a:lnTo>
                <a:lnTo>
                  <a:pt x="26161" y="308610"/>
                </a:lnTo>
                <a:lnTo>
                  <a:pt x="55611" y="308610"/>
                </a:lnTo>
                <a:lnTo>
                  <a:pt x="47116" y="299720"/>
                </a:lnTo>
                <a:lnTo>
                  <a:pt x="40512" y="297180"/>
                </a:lnTo>
                <a:close/>
              </a:path>
              <a:path w="401954" h="403860">
                <a:moveTo>
                  <a:pt x="111125" y="227330"/>
                </a:moveTo>
                <a:lnTo>
                  <a:pt x="70177" y="248920"/>
                </a:lnTo>
                <a:lnTo>
                  <a:pt x="62229" y="276860"/>
                </a:lnTo>
                <a:lnTo>
                  <a:pt x="63515" y="285750"/>
                </a:lnTo>
                <a:lnTo>
                  <a:pt x="87832" y="320040"/>
                </a:lnTo>
                <a:lnTo>
                  <a:pt x="115442" y="328930"/>
                </a:lnTo>
                <a:lnTo>
                  <a:pt x="125021" y="328930"/>
                </a:lnTo>
                <a:lnTo>
                  <a:pt x="133969" y="326390"/>
                </a:lnTo>
                <a:lnTo>
                  <a:pt x="142321" y="321310"/>
                </a:lnTo>
                <a:lnTo>
                  <a:pt x="146996" y="317500"/>
                </a:lnTo>
                <a:lnTo>
                  <a:pt x="116966" y="317500"/>
                </a:lnTo>
                <a:lnTo>
                  <a:pt x="109853" y="316230"/>
                </a:lnTo>
                <a:lnTo>
                  <a:pt x="78740" y="288290"/>
                </a:lnTo>
                <a:lnTo>
                  <a:pt x="74802" y="274320"/>
                </a:lnTo>
                <a:lnTo>
                  <a:pt x="75209" y="267970"/>
                </a:lnTo>
                <a:lnTo>
                  <a:pt x="102748" y="240030"/>
                </a:lnTo>
                <a:lnTo>
                  <a:pt x="141668" y="240030"/>
                </a:lnTo>
                <a:lnTo>
                  <a:pt x="138842" y="237490"/>
                </a:lnTo>
                <a:lnTo>
                  <a:pt x="129984" y="232410"/>
                </a:lnTo>
                <a:lnTo>
                  <a:pt x="120745" y="228600"/>
                </a:lnTo>
                <a:lnTo>
                  <a:pt x="111125" y="227330"/>
                </a:lnTo>
                <a:close/>
              </a:path>
              <a:path w="401954" h="403860">
                <a:moveTo>
                  <a:pt x="162286" y="294640"/>
                </a:moveTo>
                <a:lnTo>
                  <a:pt x="150240" y="294640"/>
                </a:lnTo>
                <a:lnTo>
                  <a:pt x="148462" y="299720"/>
                </a:lnTo>
                <a:lnTo>
                  <a:pt x="145669" y="303530"/>
                </a:lnTo>
                <a:lnTo>
                  <a:pt x="116966" y="317500"/>
                </a:lnTo>
                <a:lnTo>
                  <a:pt x="146996" y="317500"/>
                </a:lnTo>
                <a:lnTo>
                  <a:pt x="150113" y="314960"/>
                </a:lnTo>
                <a:lnTo>
                  <a:pt x="154638" y="309880"/>
                </a:lnTo>
                <a:lnTo>
                  <a:pt x="158305" y="304800"/>
                </a:lnTo>
                <a:lnTo>
                  <a:pt x="161115" y="298450"/>
                </a:lnTo>
                <a:lnTo>
                  <a:pt x="162286" y="294640"/>
                </a:lnTo>
                <a:close/>
              </a:path>
              <a:path w="401954" h="403860">
                <a:moveTo>
                  <a:pt x="141668" y="240030"/>
                </a:moveTo>
                <a:lnTo>
                  <a:pt x="109727" y="240030"/>
                </a:lnTo>
                <a:lnTo>
                  <a:pt x="116824" y="241300"/>
                </a:lnTo>
                <a:lnTo>
                  <a:pt x="123825" y="243840"/>
                </a:lnTo>
                <a:lnTo>
                  <a:pt x="150506" y="274320"/>
                </a:lnTo>
                <a:lnTo>
                  <a:pt x="151891" y="281940"/>
                </a:lnTo>
                <a:lnTo>
                  <a:pt x="136525" y="283210"/>
                </a:lnTo>
                <a:lnTo>
                  <a:pt x="137667" y="295910"/>
                </a:lnTo>
                <a:lnTo>
                  <a:pt x="150240" y="294640"/>
                </a:lnTo>
                <a:lnTo>
                  <a:pt x="162286" y="294640"/>
                </a:lnTo>
                <a:lnTo>
                  <a:pt x="163067" y="292100"/>
                </a:lnTo>
                <a:lnTo>
                  <a:pt x="184023" y="289560"/>
                </a:lnTo>
                <a:lnTo>
                  <a:pt x="183232" y="280670"/>
                </a:lnTo>
                <a:lnTo>
                  <a:pt x="164464" y="280670"/>
                </a:lnTo>
                <a:lnTo>
                  <a:pt x="162964" y="270510"/>
                </a:lnTo>
                <a:lnTo>
                  <a:pt x="159607" y="261620"/>
                </a:lnTo>
                <a:lnTo>
                  <a:pt x="154392" y="252730"/>
                </a:lnTo>
                <a:lnTo>
                  <a:pt x="147320" y="245110"/>
                </a:lnTo>
                <a:lnTo>
                  <a:pt x="141668" y="240030"/>
                </a:lnTo>
                <a:close/>
              </a:path>
              <a:path w="401954" h="403860">
                <a:moveTo>
                  <a:pt x="183006" y="278130"/>
                </a:moveTo>
                <a:lnTo>
                  <a:pt x="164464" y="280670"/>
                </a:lnTo>
                <a:lnTo>
                  <a:pt x="183232" y="280670"/>
                </a:lnTo>
                <a:lnTo>
                  <a:pt x="183006" y="278130"/>
                </a:lnTo>
                <a:close/>
              </a:path>
              <a:path w="401954" h="403860">
                <a:moveTo>
                  <a:pt x="188134" y="177800"/>
                </a:moveTo>
                <a:lnTo>
                  <a:pt x="166624" y="177800"/>
                </a:lnTo>
                <a:lnTo>
                  <a:pt x="170814" y="179070"/>
                </a:lnTo>
                <a:lnTo>
                  <a:pt x="179070" y="187960"/>
                </a:lnTo>
                <a:lnTo>
                  <a:pt x="181736" y="193040"/>
                </a:lnTo>
                <a:lnTo>
                  <a:pt x="182499" y="199390"/>
                </a:lnTo>
                <a:lnTo>
                  <a:pt x="182783" y="203200"/>
                </a:lnTo>
                <a:lnTo>
                  <a:pt x="182864" y="210820"/>
                </a:lnTo>
                <a:lnTo>
                  <a:pt x="182445" y="218440"/>
                </a:lnTo>
                <a:lnTo>
                  <a:pt x="180802" y="236220"/>
                </a:lnTo>
                <a:lnTo>
                  <a:pt x="180642" y="240030"/>
                </a:lnTo>
                <a:lnTo>
                  <a:pt x="189737" y="273050"/>
                </a:lnTo>
                <a:lnTo>
                  <a:pt x="211327" y="251460"/>
                </a:lnTo>
                <a:lnTo>
                  <a:pt x="194055" y="251460"/>
                </a:lnTo>
                <a:lnTo>
                  <a:pt x="192936" y="248920"/>
                </a:lnTo>
                <a:lnTo>
                  <a:pt x="192561" y="245110"/>
                </a:lnTo>
                <a:lnTo>
                  <a:pt x="192637" y="234950"/>
                </a:lnTo>
                <a:lnTo>
                  <a:pt x="193294" y="224790"/>
                </a:lnTo>
                <a:lnTo>
                  <a:pt x="194105" y="214630"/>
                </a:lnTo>
                <a:lnTo>
                  <a:pt x="194452" y="205740"/>
                </a:lnTo>
                <a:lnTo>
                  <a:pt x="194347" y="198120"/>
                </a:lnTo>
                <a:lnTo>
                  <a:pt x="193801" y="191770"/>
                </a:lnTo>
                <a:lnTo>
                  <a:pt x="192658" y="185420"/>
                </a:lnTo>
                <a:lnTo>
                  <a:pt x="189483" y="179070"/>
                </a:lnTo>
                <a:lnTo>
                  <a:pt x="188134" y="177800"/>
                </a:lnTo>
                <a:close/>
              </a:path>
              <a:path w="401954" h="403860">
                <a:moveTo>
                  <a:pt x="228346" y="217170"/>
                </a:moveTo>
                <a:lnTo>
                  <a:pt x="194055" y="251460"/>
                </a:lnTo>
                <a:lnTo>
                  <a:pt x="211327" y="251460"/>
                </a:lnTo>
                <a:lnTo>
                  <a:pt x="236727" y="226060"/>
                </a:lnTo>
                <a:lnTo>
                  <a:pt x="228346" y="217170"/>
                </a:lnTo>
                <a:close/>
              </a:path>
              <a:path w="401954" h="403860">
                <a:moveTo>
                  <a:pt x="171957" y="165100"/>
                </a:moveTo>
                <a:lnTo>
                  <a:pt x="156717" y="165100"/>
                </a:lnTo>
                <a:lnTo>
                  <a:pt x="149351" y="168910"/>
                </a:lnTo>
                <a:lnTo>
                  <a:pt x="135635" y="182880"/>
                </a:lnTo>
                <a:lnTo>
                  <a:pt x="132079" y="190500"/>
                </a:lnTo>
                <a:lnTo>
                  <a:pt x="131825" y="198120"/>
                </a:lnTo>
                <a:lnTo>
                  <a:pt x="131445" y="205740"/>
                </a:lnTo>
                <a:lnTo>
                  <a:pt x="134111" y="213360"/>
                </a:lnTo>
                <a:lnTo>
                  <a:pt x="139826" y="219710"/>
                </a:lnTo>
                <a:lnTo>
                  <a:pt x="149225" y="210820"/>
                </a:lnTo>
                <a:lnTo>
                  <a:pt x="145160" y="205740"/>
                </a:lnTo>
                <a:lnTo>
                  <a:pt x="143255" y="200660"/>
                </a:lnTo>
                <a:lnTo>
                  <a:pt x="143763" y="191770"/>
                </a:lnTo>
                <a:lnTo>
                  <a:pt x="145669" y="186690"/>
                </a:lnTo>
                <a:lnTo>
                  <a:pt x="153288" y="179070"/>
                </a:lnTo>
                <a:lnTo>
                  <a:pt x="157606" y="177800"/>
                </a:lnTo>
                <a:lnTo>
                  <a:pt x="188134" y="177800"/>
                </a:lnTo>
                <a:lnTo>
                  <a:pt x="178688" y="168910"/>
                </a:lnTo>
                <a:lnTo>
                  <a:pt x="171957" y="165100"/>
                </a:lnTo>
                <a:close/>
              </a:path>
              <a:path w="401954" h="403860">
                <a:moveTo>
                  <a:pt x="223583" y="113030"/>
                </a:moveTo>
                <a:lnTo>
                  <a:pt x="209486" y="113030"/>
                </a:lnTo>
                <a:lnTo>
                  <a:pt x="197103" y="121920"/>
                </a:lnTo>
                <a:lnTo>
                  <a:pt x="189243" y="133350"/>
                </a:lnTo>
                <a:lnTo>
                  <a:pt x="188896" y="147320"/>
                </a:lnTo>
                <a:lnTo>
                  <a:pt x="196050" y="163830"/>
                </a:lnTo>
                <a:lnTo>
                  <a:pt x="210692" y="181610"/>
                </a:lnTo>
                <a:lnTo>
                  <a:pt x="228199" y="195580"/>
                </a:lnTo>
                <a:lnTo>
                  <a:pt x="243966" y="203200"/>
                </a:lnTo>
                <a:lnTo>
                  <a:pt x="258020" y="201930"/>
                </a:lnTo>
                <a:lnTo>
                  <a:pt x="270382" y="194310"/>
                </a:lnTo>
                <a:lnTo>
                  <a:pt x="271258" y="193040"/>
                </a:lnTo>
                <a:lnTo>
                  <a:pt x="253237" y="193040"/>
                </a:lnTo>
                <a:lnTo>
                  <a:pt x="246633" y="191770"/>
                </a:lnTo>
                <a:lnTo>
                  <a:pt x="212786" y="163830"/>
                </a:lnTo>
                <a:lnTo>
                  <a:pt x="198500" y="138430"/>
                </a:lnTo>
                <a:lnTo>
                  <a:pt x="199771" y="133350"/>
                </a:lnTo>
                <a:lnTo>
                  <a:pt x="208660" y="124460"/>
                </a:lnTo>
                <a:lnTo>
                  <a:pt x="214249" y="123190"/>
                </a:lnTo>
                <a:lnTo>
                  <a:pt x="242581" y="123190"/>
                </a:lnTo>
                <a:lnTo>
                  <a:pt x="239395" y="120650"/>
                </a:lnTo>
                <a:lnTo>
                  <a:pt x="223583" y="113030"/>
                </a:lnTo>
                <a:close/>
              </a:path>
              <a:path w="401954" h="403860">
                <a:moveTo>
                  <a:pt x="242581" y="123190"/>
                </a:moveTo>
                <a:lnTo>
                  <a:pt x="214249" y="123190"/>
                </a:lnTo>
                <a:lnTo>
                  <a:pt x="220979" y="124460"/>
                </a:lnTo>
                <a:lnTo>
                  <a:pt x="226413" y="127000"/>
                </a:lnTo>
                <a:lnTo>
                  <a:pt x="254898" y="152400"/>
                </a:lnTo>
                <a:lnTo>
                  <a:pt x="268985" y="177800"/>
                </a:lnTo>
                <a:lnTo>
                  <a:pt x="267715" y="182880"/>
                </a:lnTo>
                <a:lnTo>
                  <a:pt x="263271" y="187960"/>
                </a:lnTo>
                <a:lnTo>
                  <a:pt x="258825" y="191770"/>
                </a:lnTo>
                <a:lnTo>
                  <a:pt x="253237" y="193040"/>
                </a:lnTo>
                <a:lnTo>
                  <a:pt x="271258" y="193040"/>
                </a:lnTo>
                <a:lnTo>
                  <a:pt x="278262" y="182880"/>
                </a:lnTo>
                <a:lnTo>
                  <a:pt x="278653" y="167640"/>
                </a:lnTo>
                <a:lnTo>
                  <a:pt x="271543" y="152400"/>
                </a:lnTo>
                <a:lnTo>
                  <a:pt x="256921" y="134620"/>
                </a:lnTo>
                <a:lnTo>
                  <a:pt x="242581" y="123190"/>
                </a:lnTo>
                <a:close/>
              </a:path>
              <a:path w="401954" h="403860">
                <a:moveTo>
                  <a:pt x="297038" y="67310"/>
                </a:moveTo>
                <a:lnTo>
                  <a:pt x="276605" y="67310"/>
                </a:lnTo>
                <a:lnTo>
                  <a:pt x="280797" y="69850"/>
                </a:lnTo>
                <a:lnTo>
                  <a:pt x="289051" y="77470"/>
                </a:lnTo>
                <a:lnTo>
                  <a:pt x="291591" y="82550"/>
                </a:lnTo>
                <a:lnTo>
                  <a:pt x="292353" y="88900"/>
                </a:lnTo>
                <a:lnTo>
                  <a:pt x="292786" y="93980"/>
                </a:lnTo>
                <a:lnTo>
                  <a:pt x="292766" y="100330"/>
                </a:lnTo>
                <a:lnTo>
                  <a:pt x="292318" y="107950"/>
                </a:lnTo>
                <a:lnTo>
                  <a:pt x="291464" y="116840"/>
                </a:lnTo>
                <a:lnTo>
                  <a:pt x="290677" y="127000"/>
                </a:lnTo>
                <a:lnTo>
                  <a:pt x="290539" y="130810"/>
                </a:lnTo>
                <a:lnTo>
                  <a:pt x="290491" y="137160"/>
                </a:lnTo>
                <a:lnTo>
                  <a:pt x="290625" y="140970"/>
                </a:lnTo>
                <a:lnTo>
                  <a:pt x="291337" y="147320"/>
                </a:lnTo>
                <a:lnTo>
                  <a:pt x="292607" y="153670"/>
                </a:lnTo>
                <a:lnTo>
                  <a:pt x="295401" y="158750"/>
                </a:lnTo>
                <a:lnTo>
                  <a:pt x="299720" y="162560"/>
                </a:lnTo>
                <a:lnTo>
                  <a:pt x="320040" y="142240"/>
                </a:lnTo>
                <a:lnTo>
                  <a:pt x="304037" y="142240"/>
                </a:lnTo>
                <a:lnTo>
                  <a:pt x="302918" y="138430"/>
                </a:lnTo>
                <a:lnTo>
                  <a:pt x="302543" y="134620"/>
                </a:lnTo>
                <a:lnTo>
                  <a:pt x="302628" y="124460"/>
                </a:lnTo>
                <a:lnTo>
                  <a:pt x="304085" y="104140"/>
                </a:lnTo>
                <a:lnTo>
                  <a:pt x="304323" y="97790"/>
                </a:lnTo>
                <a:lnTo>
                  <a:pt x="304276" y="87630"/>
                </a:lnTo>
                <a:lnTo>
                  <a:pt x="303656" y="82550"/>
                </a:lnTo>
                <a:lnTo>
                  <a:pt x="302513" y="74930"/>
                </a:lnTo>
                <a:lnTo>
                  <a:pt x="299465" y="69850"/>
                </a:lnTo>
                <a:lnTo>
                  <a:pt x="297038" y="67310"/>
                </a:lnTo>
                <a:close/>
              </a:path>
              <a:path w="401954" h="403860">
                <a:moveTo>
                  <a:pt x="338327" y="107950"/>
                </a:moveTo>
                <a:lnTo>
                  <a:pt x="304037" y="142240"/>
                </a:lnTo>
                <a:lnTo>
                  <a:pt x="320040" y="142240"/>
                </a:lnTo>
                <a:lnTo>
                  <a:pt x="346709" y="115570"/>
                </a:lnTo>
                <a:lnTo>
                  <a:pt x="338327" y="107950"/>
                </a:lnTo>
                <a:close/>
              </a:path>
              <a:path w="401954" h="403860">
                <a:moveTo>
                  <a:pt x="281939" y="55880"/>
                </a:moveTo>
                <a:lnTo>
                  <a:pt x="266573" y="55880"/>
                </a:lnTo>
                <a:lnTo>
                  <a:pt x="259206" y="59690"/>
                </a:lnTo>
                <a:lnTo>
                  <a:pt x="245490" y="72390"/>
                </a:lnTo>
                <a:lnTo>
                  <a:pt x="242061" y="80010"/>
                </a:lnTo>
                <a:lnTo>
                  <a:pt x="241300" y="95250"/>
                </a:lnTo>
                <a:lnTo>
                  <a:pt x="243966" y="102870"/>
                </a:lnTo>
                <a:lnTo>
                  <a:pt x="249681" y="109220"/>
                </a:lnTo>
                <a:lnTo>
                  <a:pt x="259206" y="100330"/>
                </a:lnTo>
                <a:lnTo>
                  <a:pt x="255142" y="95250"/>
                </a:lnTo>
                <a:lnTo>
                  <a:pt x="253237" y="91440"/>
                </a:lnTo>
                <a:lnTo>
                  <a:pt x="253746" y="81280"/>
                </a:lnTo>
                <a:lnTo>
                  <a:pt x="255650" y="77470"/>
                </a:lnTo>
                <a:lnTo>
                  <a:pt x="263271" y="69850"/>
                </a:lnTo>
                <a:lnTo>
                  <a:pt x="267588" y="67310"/>
                </a:lnTo>
                <a:lnTo>
                  <a:pt x="297038" y="67310"/>
                </a:lnTo>
                <a:lnTo>
                  <a:pt x="288544" y="58420"/>
                </a:lnTo>
                <a:lnTo>
                  <a:pt x="281939" y="55880"/>
                </a:lnTo>
                <a:close/>
              </a:path>
              <a:path w="401954" h="403860">
                <a:moveTo>
                  <a:pt x="353059" y="12700"/>
                </a:moveTo>
                <a:lnTo>
                  <a:pt x="331470" y="12700"/>
                </a:lnTo>
                <a:lnTo>
                  <a:pt x="335787" y="13970"/>
                </a:lnTo>
                <a:lnTo>
                  <a:pt x="339598" y="17780"/>
                </a:lnTo>
                <a:lnTo>
                  <a:pt x="344042" y="22860"/>
                </a:lnTo>
                <a:lnTo>
                  <a:pt x="346582" y="27940"/>
                </a:lnTo>
                <a:lnTo>
                  <a:pt x="347345" y="34290"/>
                </a:lnTo>
                <a:lnTo>
                  <a:pt x="347724" y="39370"/>
                </a:lnTo>
                <a:lnTo>
                  <a:pt x="347710" y="45720"/>
                </a:lnTo>
                <a:lnTo>
                  <a:pt x="347291" y="53340"/>
                </a:lnTo>
                <a:lnTo>
                  <a:pt x="346455" y="62230"/>
                </a:lnTo>
                <a:lnTo>
                  <a:pt x="345668" y="71120"/>
                </a:lnTo>
                <a:lnTo>
                  <a:pt x="345549" y="74930"/>
                </a:lnTo>
                <a:lnTo>
                  <a:pt x="345437" y="81280"/>
                </a:lnTo>
                <a:lnTo>
                  <a:pt x="345616" y="86360"/>
                </a:lnTo>
                <a:lnTo>
                  <a:pt x="346328" y="91440"/>
                </a:lnTo>
                <a:lnTo>
                  <a:pt x="347472" y="97790"/>
                </a:lnTo>
                <a:lnTo>
                  <a:pt x="350265" y="104140"/>
                </a:lnTo>
                <a:lnTo>
                  <a:pt x="354583" y="107950"/>
                </a:lnTo>
                <a:lnTo>
                  <a:pt x="376232" y="86360"/>
                </a:lnTo>
                <a:lnTo>
                  <a:pt x="358901" y="86360"/>
                </a:lnTo>
                <a:lnTo>
                  <a:pt x="357782" y="83820"/>
                </a:lnTo>
                <a:lnTo>
                  <a:pt x="357407" y="80010"/>
                </a:lnTo>
                <a:lnTo>
                  <a:pt x="357494" y="69850"/>
                </a:lnTo>
                <a:lnTo>
                  <a:pt x="359023" y="49530"/>
                </a:lnTo>
                <a:lnTo>
                  <a:pt x="359394" y="40640"/>
                </a:lnTo>
                <a:lnTo>
                  <a:pt x="359265" y="33020"/>
                </a:lnTo>
                <a:lnTo>
                  <a:pt x="358648" y="26670"/>
                </a:lnTo>
                <a:lnTo>
                  <a:pt x="357504" y="20320"/>
                </a:lnTo>
                <a:lnTo>
                  <a:pt x="354329" y="13970"/>
                </a:lnTo>
                <a:lnTo>
                  <a:pt x="353059" y="12700"/>
                </a:lnTo>
                <a:close/>
              </a:path>
              <a:path w="401954" h="403860">
                <a:moveTo>
                  <a:pt x="393191" y="53340"/>
                </a:moveTo>
                <a:lnTo>
                  <a:pt x="358901" y="86360"/>
                </a:lnTo>
                <a:lnTo>
                  <a:pt x="376232" y="86360"/>
                </a:lnTo>
                <a:lnTo>
                  <a:pt x="401700" y="60960"/>
                </a:lnTo>
                <a:lnTo>
                  <a:pt x="393191" y="53340"/>
                </a:lnTo>
                <a:close/>
              </a:path>
              <a:path w="401954" h="403860">
                <a:moveTo>
                  <a:pt x="336803" y="0"/>
                </a:moveTo>
                <a:lnTo>
                  <a:pt x="321563" y="0"/>
                </a:lnTo>
                <a:lnTo>
                  <a:pt x="314198" y="3810"/>
                </a:lnTo>
                <a:lnTo>
                  <a:pt x="307212" y="11430"/>
                </a:lnTo>
                <a:lnTo>
                  <a:pt x="300481" y="17780"/>
                </a:lnTo>
                <a:lnTo>
                  <a:pt x="297052" y="25400"/>
                </a:lnTo>
                <a:lnTo>
                  <a:pt x="296290" y="40640"/>
                </a:lnTo>
                <a:lnTo>
                  <a:pt x="298957" y="48260"/>
                </a:lnTo>
                <a:lnTo>
                  <a:pt x="304673" y="54610"/>
                </a:lnTo>
                <a:lnTo>
                  <a:pt x="314071" y="45720"/>
                </a:lnTo>
                <a:lnTo>
                  <a:pt x="310006" y="40640"/>
                </a:lnTo>
                <a:lnTo>
                  <a:pt x="308101" y="35560"/>
                </a:lnTo>
                <a:lnTo>
                  <a:pt x="308609" y="26670"/>
                </a:lnTo>
                <a:lnTo>
                  <a:pt x="310514" y="21590"/>
                </a:lnTo>
                <a:lnTo>
                  <a:pt x="314071" y="19050"/>
                </a:lnTo>
                <a:lnTo>
                  <a:pt x="318261" y="13970"/>
                </a:lnTo>
                <a:lnTo>
                  <a:pt x="322579" y="12700"/>
                </a:lnTo>
                <a:lnTo>
                  <a:pt x="353059" y="12700"/>
                </a:lnTo>
                <a:lnTo>
                  <a:pt x="349250" y="8890"/>
                </a:lnTo>
                <a:lnTo>
                  <a:pt x="343534" y="3810"/>
                </a:lnTo>
                <a:lnTo>
                  <a:pt x="336803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195181" y="5184521"/>
            <a:ext cx="402590" cy="391160"/>
          </a:xfrm>
          <a:custGeom>
            <a:avLst/>
            <a:gdLst/>
            <a:ahLst/>
            <a:cxnLst/>
            <a:rect l="l" t="t" r="r" b="b"/>
            <a:pathLst>
              <a:path w="402590" h="391160">
                <a:moveTo>
                  <a:pt x="51053" y="374649"/>
                </a:moveTo>
                <a:lnTo>
                  <a:pt x="41655" y="383539"/>
                </a:lnTo>
                <a:lnTo>
                  <a:pt x="48005" y="388619"/>
                </a:lnTo>
                <a:lnTo>
                  <a:pt x="54991" y="391159"/>
                </a:lnTo>
                <a:lnTo>
                  <a:pt x="70739" y="391159"/>
                </a:lnTo>
                <a:lnTo>
                  <a:pt x="77977" y="387349"/>
                </a:lnTo>
                <a:lnTo>
                  <a:pt x="85251" y="379729"/>
                </a:lnTo>
                <a:lnTo>
                  <a:pt x="58674" y="379729"/>
                </a:lnTo>
                <a:lnTo>
                  <a:pt x="54610" y="377189"/>
                </a:lnTo>
                <a:lnTo>
                  <a:pt x="51053" y="374649"/>
                </a:lnTo>
                <a:close/>
              </a:path>
              <a:path w="402590" h="391160">
                <a:moveTo>
                  <a:pt x="88620" y="337819"/>
                </a:moveTo>
                <a:lnTo>
                  <a:pt x="67564" y="337819"/>
                </a:lnTo>
                <a:lnTo>
                  <a:pt x="72263" y="340359"/>
                </a:lnTo>
                <a:lnTo>
                  <a:pt x="76708" y="344169"/>
                </a:lnTo>
                <a:lnTo>
                  <a:pt x="81025" y="349249"/>
                </a:lnTo>
                <a:lnTo>
                  <a:pt x="83312" y="353059"/>
                </a:lnTo>
                <a:lnTo>
                  <a:pt x="83820" y="364489"/>
                </a:lnTo>
                <a:lnTo>
                  <a:pt x="81788" y="369569"/>
                </a:lnTo>
                <a:lnTo>
                  <a:pt x="73151" y="377189"/>
                </a:lnTo>
                <a:lnTo>
                  <a:pt x="68452" y="379729"/>
                </a:lnTo>
                <a:lnTo>
                  <a:pt x="85251" y="379729"/>
                </a:lnTo>
                <a:lnTo>
                  <a:pt x="91313" y="373379"/>
                </a:lnTo>
                <a:lnTo>
                  <a:pt x="94869" y="365759"/>
                </a:lnTo>
                <a:lnTo>
                  <a:pt x="95630" y="349249"/>
                </a:lnTo>
                <a:lnTo>
                  <a:pt x="92583" y="341629"/>
                </a:lnTo>
                <a:lnTo>
                  <a:pt x="88620" y="337819"/>
                </a:lnTo>
                <a:close/>
              </a:path>
              <a:path w="402590" h="391160">
                <a:moveTo>
                  <a:pt x="53255" y="309879"/>
                </a:moveTo>
                <a:lnTo>
                  <a:pt x="32639" y="309879"/>
                </a:lnTo>
                <a:lnTo>
                  <a:pt x="36322" y="311149"/>
                </a:lnTo>
                <a:lnTo>
                  <a:pt x="39877" y="314959"/>
                </a:lnTo>
                <a:lnTo>
                  <a:pt x="44398" y="321309"/>
                </a:lnTo>
                <a:lnTo>
                  <a:pt x="45751" y="327659"/>
                </a:lnTo>
                <a:lnTo>
                  <a:pt x="43914" y="334009"/>
                </a:lnTo>
                <a:lnTo>
                  <a:pt x="36829" y="342899"/>
                </a:lnTo>
                <a:lnTo>
                  <a:pt x="43942" y="349249"/>
                </a:lnTo>
                <a:lnTo>
                  <a:pt x="52450" y="340359"/>
                </a:lnTo>
                <a:lnTo>
                  <a:pt x="57403" y="337819"/>
                </a:lnTo>
                <a:lnTo>
                  <a:pt x="88620" y="337819"/>
                </a:lnTo>
                <a:lnTo>
                  <a:pt x="85978" y="335279"/>
                </a:lnTo>
                <a:lnTo>
                  <a:pt x="81534" y="330199"/>
                </a:lnTo>
                <a:lnTo>
                  <a:pt x="54355" y="330199"/>
                </a:lnTo>
                <a:lnTo>
                  <a:pt x="56388" y="325119"/>
                </a:lnTo>
                <a:lnTo>
                  <a:pt x="56769" y="321309"/>
                </a:lnTo>
                <a:lnTo>
                  <a:pt x="55752" y="316229"/>
                </a:lnTo>
                <a:lnTo>
                  <a:pt x="54610" y="312419"/>
                </a:lnTo>
                <a:lnTo>
                  <a:pt x="53255" y="309879"/>
                </a:lnTo>
                <a:close/>
              </a:path>
              <a:path w="402590" h="391160">
                <a:moveTo>
                  <a:pt x="37846" y="297179"/>
                </a:moveTo>
                <a:lnTo>
                  <a:pt x="30607" y="298449"/>
                </a:lnTo>
                <a:lnTo>
                  <a:pt x="23495" y="298449"/>
                </a:lnTo>
                <a:lnTo>
                  <a:pt x="16764" y="300989"/>
                </a:lnTo>
                <a:lnTo>
                  <a:pt x="4699" y="313689"/>
                </a:lnTo>
                <a:lnTo>
                  <a:pt x="1397" y="320039"/>
                </a:lnTo>
                <a:lnTo>
                  <a:pt x="0" y="334009"/>
                </a:lnTo>
                <a:lnTo>
                  <a:pt x="2159" y="340359"/>
                </a:lnTo>
                <a:lnTo>
                  <a:pt x="7493" y="347979"/>
                </a:lnTo>
                <a:lnTo>
                  <a:pt x="16891" y="337819"/>
                </a:lnTo>
                <a:lnTo>
                  <a:pt x="13225" y="331469"/>
                </a:lnTo>
                <a:lnTo>
                  <a:pt x="12144" y="326389"/>
                </a:lnTo>
                <a:lnTo>
                  <a:pt x="13658" y="320039"/>
                </a:lnTo>
                <a:lnTo>
                  <a:pt x="17779" y="314959"/>
                </a:lnTo>
                <a:lnTo>
                  <a:pt x="21336" y="311149"/>
                </a:lnTo>
                <a:lnTo>
                  <a:pt x="25019" y="309879"/>
                </a:lnTo>
                <a:lnTo>
                  <a:pt x="53255" y="309879"/>
                </a:lnTo>
                <a:lnTo>
                  <a:pt x="52577" y="308609"/>
                </a:lnTo>
                <a:lnTo>
                  <a:pt x="44196" y="299719"/>
                </a:lnTo>
                <a:lnTo>
                  <a:pt x="37846" y="297179"/>
                </a:lnTo>
                <a:close/>
              </a:path>
              <a:path w="402590" h="391160">
                <a:moveTo>
                  <a:pt x="65404" y="326389"/>
                </a:moveTo>
                <a:lnTo>
                  <a:pt x="59817" y="327659"/>
                </a:lnTo>
                <a:lnTo>
                  <a:pt x="54355" y="330199"/>
                </a:lnTo>
                <a:lnTo>
                  <a:pt x="81534" y="330199"/>
                </a:lnTo>
                <a:lnTo>
                  <a:pt x="76580" y="327659"/>
                </a:lnTo>
                <a:lnTo>
                  <a:pt x="65404" y="326389"/>
                </a:lnTo>
                <a:close/>
              </a:path>
              <a:path w="402590" h="391160">
                <a:moveTo>
                  <a:pt x="111887" y="226059"/>
                </a:moveTo>
                <a:lnTo>
                  <a:pt x="70939" y="248919"/>
                </a:lnTo>
                <a:lnTo>
                  <a:pt x="62992" y="275589"/>
                </a:lnTo>
                <a:lnTo>
                  <a:pt x="64277" y="284479"/>
                </a:lnTo>
                <a:lnTo>
                  <a:pt x="88594" y="318769"/>
                </a:lnTo>
                <a:lnTo>
                  <a:pt x="116204" y="328929"/>
                </a:lnTo>
                <a:lnTo>
                  <a:pt x="125783" y="327659"/>
                </a:lnTo>
                <a:lnTo>
                  <a:pt x="134731" y="325119"/>
                </a:lnTo>
                <a:lnTo>
                  <a:pt x="143083" y="321309"/>
                </a:lnTo>
                <a:lnTo>
                  <a:pt x="148278" y="316229"/>
                </a:lnTo>
                <a:lnTo>
                  <a:pt x="117728" y="316229"/>
                </a:lnTo>
                <a:lnTo>
                  <a:pt x="110615" y="314959"/>
                </a:lnTo>
                <a:lnTo>
                  <a:pt x="79502" y="288289"/>
                </a:lnTo>
                <a:lnTo>
                  <a:pt x="75565" y="274319"/>
                </a:lnTo>
                <a:lnTo>
                  <a:pt x="75971" y="266699"/>
                </a:lnTo>
                <a:lnTo>
                  <a:pt x="103510" y="238759"/>
                </a:lnTo>
                <a:lnTo>
                  <a:pt x="142430" y="238759"/>
                </a:lnTo>
                <a:lnTo>
                  <a:pt x="139604" y="236219"/>
                </a:lnTo>
                <a:lnTo>
                  <a:pt x="130746" y="231139"/>
                </a:lnTo>
                <a:lnTo>
                  <a:pt x="121507" y="227329"/>
                </a:lnTo>
                <a:lnTo>
                  <a:pt x="111887" y="226059"/>
                </a:lnTo>
                <a:close/>
              </a:path>
              <a:path w="402590" h="391160">
                <a:moveTo>
                  <a:pt x="163341" y="293369"/>
                </a:moveTo>
                <a:lnTo>
                  <a:pt x="151002" y="293369"/>
                </a:lnTo>
                <a:lnTo>
                  <a:pt x="149225" y="298449"/>
                </a:lnTo>
                <a:lnTo>
                  <a:pt x="146430" y="302259"/>
                </a:lnTo>
                <a:lnTo>
                  <a:pt x="142748" y="306069"/>
                </a:lnTo>
                <a:lnTo>
                  <a:pt x="137195" y="311149"/>
                </a:lnTo>
                <a:lnTo>
                  <a:pt x="131191" y="313689"/>
                </a:lnTo>
                <a:lnTo>
                  <a:pt x="124710" y="316229"/>
                </a:lnTo>
                <a:lnTo>
                  <a:pt x="148278" y="316229"/>
                </a:lnTo>
                <a:lnTo>
                  <a:pt x="150875" y="313689"/>
                </a:lnTo>
                <a:lnTo>
                  <a:pt x="155400" y="308609"/>
                </a:lnTo>
                <a:lnTo>
                  <a:pt x="159067" y="303529"/>
                </a:lnTo>
                <a:lnTo>
                  <a:pt x="161877" y="297179"/>
                </a:lnTo>
                <a:lnTo>
                  <a:pt x="163341" y="293369"/>
                </a:lnTo>
                <a:close/>
              </a:path>
              <a:path w="402590" h="391160">
                <a:moveTo>
                  <a:pt x="142430" y="238759"/>
                </a:moveTo>
                <a:lnTo>
                  <a:pt x="110490" y="238759"/>
                </a:lnTo>
                <a:lnTo>
                  <a:pt x="117586" y="240029"/>
                </a:lnTo>
                <a:lnTo>
                  <a:pt x="124587" y="242569"/>
                </a:lnTo>
                <a:lnTo>
                  <a:pt x="151268" y="273049"/>
                </a:lnTo>
                <a:lnTo>
                  <a:pt x="152653" y="280669"/>
                </a:lnTo>
                <a:lnTo>
                  <a:pt x="137287" y="281939"/>
                </a:lnTo>
                <a:lnTo>
                  <a:pt x="138429" y="294639"/>
                </a:lnTo>
                <a:lnTo>
                  <a:pt x="151002" y="293369"/>
                </a:lnTo>
                <a:lnTo>
                  <a:pt x="163341" y="293369"/>
                </a:lnTo>
                <a:lnTo>
                  <a:pt x="163829" y="292099"/>
                </a:lnTo>
                <a:lnTo>
                  <a:pt x="184785" y="289559"/>
                </a:lnTo>
                <a:lnTo>
                  <a:pt x="183972" y="279399"/>
                </a:lnTo>
                <a:lnTo>
                  <a:pt x="165226" y="279399"/>
                </a:lnTo>
                <a:lnTo>
                  <a:pt x="163726" y="269239"/>
                </a:lnTo>
                <a:lnTo>
                  <a:pt x="160369" y="260349"/>
                </a:lnTo>
                <a:lnTo>
                  <a:pt x="155154" y="251459"/>
                </a:lnTo>
                <a:lnTo>
                  <a:pt x="148082" y="243839"/>
                </a:lnTo>
                <a:lnTo>
                  <a:pt x="142430" y="238759"/>
                </a:lnTo>
                <a:close/>
              </a:path>
              <a:path w="402590" h="391160">
                <a:moveTo>
                  <a:pt x="183769" y="276859"/>
                </a:moveTo>
                <a:lnTo>
                  <a:pt x="165226" y="279399"/>
                </a:lnTo>
                <a:lnTo>
                  <a:pt x="183972" y="279399"/>
                </a:lnTo>
                <a:lnTo>
                  <a:pt x="183769" y="276859"/>
                </a:lnTo>
                <a:close/>
              </a:path>
              <a:path w="402590" h="391160">
                <a:moveTo>
                  <a:pt x="188944" y="176529"/>
                </a:moveTo>
                <a:lnTo>
                  <a:pt x="167386" y="176529"/>
                </a:lnTo>
                <a:lnTo>
                  <a:pt x="171576" y="177799"/>
                </a:lnTo>
                <a:lnTo>
                  <a:pt x="179832" y="186689"/>
                </a:lnTo>
                <a:lnTo>
                  <a:pt x="182499" y="191769"/>
                </a:lnTo>
                <a:lnTo>
                  <a:pt x="183261" y="198119"/>
                </a:lnTo>
                <a:lnTo>
                  <a:pt x="183545" y="201929"/>
                </a:lnTo>
                <a:lnTo>
                  <a:pt x="183626" y="209549"/>
                </a:lnTo>
                <a:lnTo>
                  <a:pt x="183207" y="217169"/>
                </a:lnTo>
                <a:lnTo>
                  <a:pt x="181564" y="234949"/>
                </a:lnTo>
                <a:lnTo>
                  <a:pt x="181427" y="238759"/>
                </a:lnTo>
                <a:lnTo>
                  <a:pt x="181353" y="247649"/>
                </a:lnTo>
                <a:lnTo>
                  <a:pt x="181425" y="250189"/>
                </a:lnTo>
                <a:lnTo>
                  <a:pt x="182118" y="255269"/>
                </a:lnTo>
                <a:lnTo>
                  <a:pt x="183388" y="261619"/>
                </a:lnTo>
                <a:lnTo>
                  <a:pt x="186182" y="267969"/>
                </a:lnTo>
                <a:lnTo>
                  <a:pt x="190500" y="271779"/>
                </a:lnTo>
                <a:lnTo>
                  <a:pt x="210820" y="251459"/>
                </a:lnTo>
                <a:lnTo>
                  <a:pt x="194818" y="251459"/>
                </a:lnTo>
                <a:lnTo>
                  <a:pt x="193698" y="247649"/>
                </a:lnTo>
                <a:lnTo>
                  <a:pt x="193323" y="243839"/>
                </a:lnTo>
                <a:lnTo>
                  <a:pt x="193317" y="234949"/>
                </a:lnTo>
                <a:lnTo>
                  <a:pt x="194867" y="213359"/>
                </a:lnTo>
                <a:lnTo>
                  <a:pt x="195214" y="204469"/>
                </a:lnTo>
                <a:lnTo>
                  <a:pt x="195109" y="196849"/>
                </a:lnTo>
                <a:lnTo>
                  <a:pt x="194564" y="190499"/>
                </a:lnTo>
                <a:lnTo>
                  <a:pt x="193421" y="184149"/>
                </a:lnTo>
                <a:lnTo>
                  <a:pt x="190246" y="177799"/>
                </a:lnTo>
                <a:lnTo>
                  <a:pt x="188944" y="176529"/>
                </a:lnTo>
                <a:close/>
              </a:path>
              <a:path w="402590" h="391160">
                <a:moveTo>
                  <a:pt x="229108" y="217169"/>
                </a:moveTo>
                <a:lnTo>
                  <a:pt x="194818" y="251459"/>
                </a:lnTo>
                <a:lnTo>
                  <a:pt x="210820" y="251459"/>
                </a:lnTo>
                <a:lnTo>
                  <a:pt x="237490" y="224789"/>
                </a:lnTo>
                <a:lnTo>
                  <a:pt x="229108" y="217169"/>
                </a:lnTo>
                <a:close/>
              </a:path>
              <a:path w="402590" h="391160">
                <a:moveTo>
                  <a:pt x="172720" y="163829"/>
                </a:moveTo>
                <a:lnTo>
                  <a:pt x="165100" y="165099"/>
                </a:lnTo>
                <a:lnTo>
                  <a:pt x="157479" y="165099"/>
                </a:lnTo>
                <a:lnTo>
                  <a:pt x="150114" y="167639"/>
                </a:lnTo>
                <a:lnTo>
                  <a:pt x="136398" y="181609"/>
                </a:lnTo>
                <a:lnTo>
                  <a:pt x="132842" y="189229"/>
                </a:lnTo>
                <a:lnTo>
                  <a:pt x="132588" y="196849"/>
                </a:lnTo>
                <a:lnTo>
                  <a:pt x="132207" y="204469"/>
                </a:lnTo>
                <a:lnTo>
                  <a:pt x="134874" y="212089"/>
                </a:lnTo>
                <a:lnTo>
                  <a:pt x="140589" y="218439"/>
                </a:lnTo>
                <a:lnTo>
                  <a:pt x="149987" y="209549"/>
                </a:lnTo>
                <a:lnTo>
                  <a:pt x="145923" y="204469"/>
                </a:lnTo>
                <a:lnTo>
                  <a:pt x="144018" y="199389"/>
                </a:lnTo>
                <a:lnTo>
                  <a:pt x="144525" y="190499"/>
                </a:lnTo>
                <a:lnTo>
                  <a:pt x="146430" y="186689"/>
                </a:lnTo>
                <a:lnTo>
                  <a:pt x="154050" y="179069"/>
                </a:lnTo>
                <a:lnTo>
                  <a:pt x="158369" y="176529"/>
                </a:lnTo>
                <a:lnTo>
                  <a:pt x="188944" y="176529"/>
                </a:lnTo>
                <a:lnTo>
                  <a:pt x="185039" y="172719"/>
                </a:lnTo>
                <a:lnTo>
                  <a:pt x="179450" y="167639"/>
                </a:lnTo>
                <a:lnTo>
                  <a:pt x="172720" y="163829"/>
                </a:lnTo>
                <a:close/>
              </a:path>
              <a:path w="402590" h="391160">
                <a:moveTo>
                  <a:pt x="224329" y="111759"/>
                </a:moveTo>
                <a:lnTo>
                  <a:pt x="210194" y="113029"/>
                </a:lnTo>
                <a:lnTo>
                  <a:pt x="197739" y="120649"/>
                </a:lnTo>
                <a:lnTo>
                  <a:pt x="189952" y="133349"/>
                </a:lnTo>
                <a:lnTo>
                  <a:pt x="189642" y="147319"/>
                </a:lnTo>
                <a:lnTo>
                  <a:pt x="196810" y="162559"/>
                </a:lnTo>
                <a:lnTo>
                  <a:pt x="211454" y="180339"/>
                </a:lnTo>
                <a:lnTo>
                  <a:pt x="228907" y="194309"/>
                </a:lnTo>
                <a:lnTo>
                  <a:pt x="244681" y="201929"/>
                </a:lnTo>
                <a:lnTo>
                  <a:pt x="258764" y="201929"/>
                </a:lnTo>
                <a:lnTo>
                  <a:pt x="271145" y="194309"/>
                </a:lnTo>
                <a:lnTo>
                  <a:pt x="272717" y="191769"/>
                </a:lnTo>
                <a:lnTo>
                  <a:pt x="254000" y="191769"/>
                </a:lnTo>
                <a:lnTo>
                  <a:pt x="247396" y="190499"/>
                </a:lnTo>
                <a:lnTo>
                  <a:pt x="241964" y="187959"/>
                </a:lnTo>
                <a:lnTo>
                  <a:pt x="235759" y="184149"/>
                </a:lnTo>
                <a:lnTo>
                  <a:pt x="228768" y="177799"/>
                </a:lnTo>
                <a:lnTo>
                  <a:pt x="220979" y="171449"/>
                </a:lnTo>
                <a:lnTo>
                  <a:pt x="213546" y="162559"/>
                </a:lnTo>
                <a:lnTo>
                  <a:pt x="207803" y="156209"/>
                </a:lnTo>
                <a:lnTo>
                  <a:pt x="203727" y="149859"/>
                </a:lnTo>
                <a:lnTo>
                  <a:pt x="201295" y="144779"/>
                </a:lnTo>
                <a:lnTo>
                  <a:pt x="199263" y="137159"/>
                </a:lnTo>
                <a:lnTo>
                  <a:pt x="200533" y="132079"/>
                </a:lnTo>
                <a:lnTo>
                  <a:pt x="209423" y="123189"/>
                </a:lnTo>
                <a:lnTo>
                  <a:pt x="215011" y="121919"/>
                </a:lnTo>
                <a:lnTo>
                  <a:pt x="243076" y="121919"/>
                </a:lnTo>
                <a:lnTo>
                  <a:pt x="240155" y="119379"/>
                </a:lnTo>
                <a:lnTo>
                  <a:pt x="224329" y="111759"/>
                </a:lnTo>
                <a:close/>
              </a:path>
              <a:path w="402590" h="391160">
                <a:moveTo>
                  <a:pt x="243076" y="121919"/>
                </a:moveTo>
                <a:lnTo>
                  <a:pt x="215011" y="121919"/>
                </a:lnTo>
                <a:lnTo>
                  <a:pt x="221742" y="124459"/>
                </a:lnTo>
                <a:lnTo>
                  <a:pt x="227175" y="125729"/>
                </a:lnTo>
                <a:lnTo>
                  <a:pt x="233394" y="130809"/>
                </a:lnTo>
                <a:lnTo>
                  <a:pt x="261381" y="158749"/>
                </a:lnTo>
                <a:lnTo>
                  <a:pt x="269748" y="176529"/>
                </a:lnTo>
                <a:lnTo>
                  <a:pt x="268477" y="181609"/>
                </a:lnTo>
                <a:lnTo>
                  <a:pt x="259588" y="191769"/>
                </a:lnTo>
                <a:lnTo>
                  <a:pt x="272717" y="191769"/>
                </a:lnTo>
                <a:lnTo>
                  <a:pt x="279007" y="181609"/>
                </a:lnTo>
                <a:lnTo>
                  <a:pt x="279368" y="167639"/>
                </a:lnTo>
                <a:lnTo>
                  <a:pt x="272252" y="151129"/>
                </a:lnTo>
                <a:lnTo>
                  <a:pt x="257683" y="134619"/>
                </a:lnTo>
                <a:lnTo>
                  <a:pt x="243076" y="121919"/>
                </a:lnTo>
                <a:close/>
              </a:path>
              <a:path w="402590" h="391160">
                <a:moveTo>
                  <a:pt x="297800" y="66039"/>
                </a:moveTo>
                <a:lnTo>
                  <a:pt x="277368" y="66039"/>
                </a:lnTo>
                <a:lnTo>
                  <a:pt x="281559" y="68579"/>
                </a:lnTo>
                <a:lnTo>
                  <a:pt x="289814" y="76199"/>
                </a:lnTo>
                <a:lnTo>
                  <a:pt x="292353" y="81279"/>
                </a:lnTo>
                <a:lnTo>
                  <a:pt x="293116" y="87629"/>
                </a:lnTo>
                <a:lnTo>
                  <a:pt x="293332" y="90169"/>
                </a:lnTo>
                <a:lnTo>
                  <a:pt x="293454" y="101599"/>
                </a:lnTo>
                <a:lnTo>
                  <a:pt x="293080" y="107949"/>
                </a:lnTo>
                <a:lnTo>
                  <a:pt x="292226" y="116839"/>
                </a:lnTo>
                <a:lnTo>
                  <a:pt x="291439" y="125729"/>
                </a:lnTo>
                <a:lnTo>
                  <a:pt x="291255" y="130809"/>
                </a:lnTo>
                <a:lnTo>
                  <a:pt x="291208" y="134619"/>
                </a:lnTo>
                <a:lnTo>
                  <a:pt x="291387" y="139699"/>
                </a:lnTo>
                <a:lnTo>
                  <a:pt x="292100" y="146049"/>
                </a:lnTo>
                <a:lnTo>
                  <a:pt x="293370" y="152399"/>
                </a:lnTo>
                <a:lnTo>
                  <a:pt x="296164" y="157479"/>
                </a:lnTo>
                <a:lnTo>
                  <a:pt x="300482" y="162559"/>
                </a:lnTo>
                <a:lnTo>
                  <a:pt x="322072" y="140969"/>
                </a:lnTo>
                <a:lnTo>
                  <a:pt x="304800" y="140969"/>
                </a:lnTo>
                <a:lnTo>
                  <a:pt x="303680" y="138429"/>
                </a:lnTo>
                <a:lnTo>
                  <a:pt x="303280" y="133349"/>
                </a:lnTo>
                <a:lnTo>
                  <a:pt x="303392" y="123189"/>
                </a:lnTo>
                <a:lnTo>
                  <a:pt x="304847" y="104139"/>
                </a:lnTo>
                <a:lnTo>
                  <a:pt x="305055" y="97789"/>
                </a:lnTo>
                <a:lnTo>
                  <a:pt x="305038" y="86359"/>
                </a:lnTo>
                <a:lnTo>
                  <a:pt x="304419" y="81279"/>
                </a:lnTo>
                <a:lnTo>
                  <a:pt x="303275" y="73659"/>
                </a:lnTo>
                <a:lnTo>
                  <a:pt x="300227" y="68579"/>
                </a:lnTo>
                <a:lnTo>
                  <a:pt x="297800" y="66039"/>
                </a:lnTo>
                <a:close/>
              </a:path>
              <a:path w="402590" h="391160">
                <a:moveTo>
                  <a:pt x="338963" y="106679"/>
                </a:moveTo>
                <a:lnTo>
                  <a:pt x="304800" y="140969"/>
                </a:lnTo>
                <a:lnTo>
                  <a:pt x="322072" y="140969"/>
                </a:lnTo>
                <a:lnTo>
                  <a:pt x="347472" y="115569"/>
                </a:lnTo>
                <a:lnTo>
                  <a:pt x="338963" y="106679"/>
                </a:lnTo>
                <a:close/>
              </a:path>
              <a:path w="402590" h="391160">
                <a:moveTo>
                  <a:pt x="282575" y="54609"/>
                </a:moveTo>
                <a:lnTo>
                  <a:pt x="267335" y="54609"/>
                </a:lnTo>
                <a:lnTo>
                  <a:pt x="259969" y="58419"/>
                </a:lnTo>
                <a:lnTo>
                  <a:pt x="246252" y="72389"/>
                </a:lnTo>
                <a:lnTo>
                  <a:pt x="242824" y="78739"/>
                </a:lnTo>
                <a:lnTo>
                  <a:pt x="242062" y="95249"/>
                </a:lnTo>
                <a:lnTo>
                  <a:pt x="244728" y="101599"/>
                </a:lnTo>
                <a:lnTo>
                  <a:pt x="250444" y="109219"/>
                </a:lnTo>
                <a:lnTo>
                  <a:pt x="259969" y="99059"/>
                </a:lnTo>
                <a:lnTo>
                  <a:pt x="255904" y="95249"/>
                </a:lnTo>
                <a:lnTo>
                  <a:pt x="254000" y="90169"/>
                </a:lnTo>
                <a:lnTo>
                  <a:pt x="254508" y="80009"/>
                </a:lnTo>
                <a:lnTo>
                  <a:pt x="256413" y="76199"/>
                </a:lnTo>
                <a:lnTo>
                  <a:pt x="264033" y="68579"/>
                </a:lnTo>
                <a:lnTo>
                  <a:pt x="268350" y="66039"/>
                </a:lnTo>
                <a:lnTo>
                  <a:pt x="297800" y="66039"/>
                </a:lnTo>
                <a:lnTo>
                  <a:pt x="289305" y="57149"/>
                </a:lnTo>
                <a:lnTo>
                  <a:pt x="282575" y="54609"/>
                </a:lnTo>
                <a:close/>
              </a:path>
              <a:path w="402590" h="391160">
                <a:moveTo>
                  <a:pt x="353822" y="11429"/>
                </a:moveTo>
                <a:lnTo>
                  <a:pt x="332232" y="11429"/>
                </a:lnTo>
                <a:lnTo>
                  <a:pt x="336550" y="13969"/>
                </a:lnTo>
                <a:lnTo>
                  <a:pt x="340360" y="17779"/>
                </a:lnTo>
                <a:lnTo>
                  <a:pt x="344804" y="21589"/>
                </a:lnTo>
                <a:lnTo>
                  <a:pt x="347345" y="26669"/>
                </a:lnTo>
                <a:lnTo>
                  <a:pt x="348107" y="33019"/>
                </a:lnTo>
                <a:lnTo>
                  <a:pt x="348486" y="38099"/>
                </a:lnTo>
                <a:lnTo>
                  <a:pt x="348472" y="44449"/>
                </a:lnTo>
                <a:lnTo>
                  <a:pt x="348053" y="52069"/>
                </a:lnTo>
                <a:lnTo>
                  <a:pt x="347218" y="60959"/>
                </a:lnTo>
                <a:lnTo>
                  <a:pt x="346428" y="71119"/>
                </a:lnTo>
                <a:lnTo>
                  <a:pt x="346331" y="73659"/>
                </a:lnTo>
                <a:lnTo>
                  <a:pt x="346213" y="81279"/>
                </a:lnTo>
                <a:lnTo>
                  <a:pt x="346325" y="85089"/>
                </a:lnTo>
                <a:lnTo>
                  <a:pt x="346964" y="90169"/>
                </a:lnTo>
                <a:lnTo>
                  <a:pt x="348234" y="97789"/>
                </a:lnTo>
                <a:lnTo>
                  <a:pt x="351027" y="102869"/>
                </a:lnTo>
                <a:lnTo>
                  <a:pt x="355346" y="106679"/>
                </a:lnTo>
                <a:lnTo>
                  <a:pt x="375720" y="86359"/>
                </a:lnTo>
                <a:lnTo>
                  <a:pt x="359664" y="86359"/>
                </a:lnTo>
                <a:lnTo>
                  <a:pt x="358544" y="82549"/>
                </a:lnTo>
                <a:lnTo>
                  <a:pt x="358169" y="78739"/>
                </a:lnTo>
                <a:lnTo>
                  <a:pt x="358256" y="68579"/>
                </a:lnTo>
                <a:lnTo>
                  <a:pt x="359785" y="48259"/>
                </a:lnTo>
                <a:lnTo>
                  <a:pt x="360156" y="39369"/>
                </a:lnTo>
                <a:lnTo>
                  <a:pt x="360027" y="31749"/>
                </a:lnTo>
                <a:lnTo>
                  <a:pt x="359410" y="26669"/>
                </a:lnTo>
                <a:lnTo>
                  <a:pt x="358267" y="19049"/>
                </a:lnTo>
                <a:lnTo>
                  <a:pt x="355092" y="12699"/>
                </a:lnTo>
                <a:lnTo>
                  <a:pt x="353822" y="11429"/>
                </a:lnTo>
                <a:close/>
              </a:path>
              <a:path w="402590" h="391160">
                <a:moveTo>
                  <a:pt x="393953" y="52069"/>
                </a:moveTo>
                <a:lnTo>
                  <a:pt x="359664" y="86359"/>
                </a:lnTo>
                <a:lnTo>
                  <a:pt x="375720" y="86359"/>
                </a:lnTo>
                <a:lnTo>
                  <a:pt x="402463" y="59689"/>
                </a:lnTo>
                <a:lnTo>
                  <a:pt x="393953" y="52069"/>
                </a:lnTo>
                <a:close/>
              </a:path>
              <a:path w="402590" h="391160">
                <a:moveTo>
                  <a:pt x="337566" y="0"/>
                </a:moveTo>
                <a:lnTo>
                  <a:pt x="322325" y="0"/>
                </a:lnTo>
                <a:lnTo>
                  <a:pt x="314960" y="3809"/>
                </a:lnTo>
                <a:lnTo>
                  <a:pt x="307975" y="10159"/>
                </a:lnTo>
                <a:lnTo>
                  <a:pt x="301244" y="16509"/>
                </a:lnTo>
                <a:lnTo>
                  <a:pt x="297815" y="24129"/>
                </a:lnTo>
                <a:lnTo>
                  <a:pt x="297052" y="39369"/>
                </a:lnTo>
                <a:lnTo>
                  <a:pt x="299720" y="46989"/>
                </a:lnTo>
                <a:lnTo>
                  <a:pt x="305435" y="53339"/>
                </a:lnTo>
                <a:lnTo>
                  <a:pt x="314833" y="44449"/>
                </a:lnTo>
                <a:lnTo>
                  <a:pt x="310769" y="39369"/>
                </a:lnTo>
                <a:lnTo>
                  <a:pt x="308864" y="35559"/>
                </a:lnTo>
                <a:lnTo>
                  <a:pt x="323342" y="11429"/>
                </a:lnTo>
                <a:lnTo>
                  <a:pt x="353822" y="11429"/>
                </a:lnTo>
                <a:lnTo>
                  <a:pt x="350012" y="7619"/>
                </a:lnTo>
                <a:lnTo>
                  <a:pt x="344297" y="2539"/>
                </a:lnTo>
                <a:lnTo>
                  <a:pt x="337566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684511" y="5184775"/>
            <a:ext cx="384810" cy="387350"/>
          </a:xfrm>
          <a:custGeom>
            <a:avLst/>
            <a:gdLst/>
            <a:ahLst/>
            <a:cxnLst/>
            <a:rect l="l" t="t" r="r" b="b"/>
            <a:pathLst>
              <a:path w="384809" h="387350">
                <a:moveTo>
                  <a:pt x="7112" y="293369"/>
                </a:moveTo>
                <a:lnTo>
                  <a:pt x="0" y="300990"/>
                </a:lnTo>
                <a:lnTo>
                  <a:pt x="14605" y="379730"/>
                </a:lnTo>
                <a:lnTo>
                  <a:pt x="22606" y="387350"/>
                </a:lnTo>
                <a:lnTo>
                  <a:pt x="39762" y="370840"/>
                </a:lnTo>
                <a:lnTo>
                  <a:pt x="23114" y="370840"/>
                </a:lnTo>
                <a:lnTo>
                  <a:pt x="12446" y="317500"/>
                </a:lnTo>
                <a:lnTo>
                  <a:pt x="31242" y="317500"/>
                </a:lnTo>
                <a:lnTo>
                  <a:pt x="7112" y="293369"/>
                </a:lnTo>
                <a:close/>
              </a:path>
              <a:path w="384809" h="387350">
                <a:moveTo>
                  <a:pt x="71755" y="358140"/>
                </a:moveTo>
                <a:lnTo>
                  <a:pt x="52959" y="358140"/>
                </a:lnTo>
                <a:lnTo>
                  <a:pt x="69850" y="374650"/>
                </a:lnTo>
                <a:lnTo>
                  <a:pt x="78994" y="365759"/>
                </a:lnTo>
                <a:lnTo>
                  <a:pt x="71755" y="358140"/>
                </a:lnTo>
                <a:close/>
              </a:path>
              <a:path w="384809" h="387350">
                <a:moveTo>
                  <a:pt x="31242" y="317500"/>
                </a:moveTo>
                <a:lnTo>
                  <a:pt x="12446" y="317500"/>
                </a:lnTo>
                <a:lnTo>
                  <a:pt x="44958" y="349250"/>
                </a:lnTo>
                <a:lnTo>
                  <a:pt x="23114" y="370840"/>
                </a:lnTo>
                <a:lnTo>
                  <a:pt x="39762" y="370840"/>
                </a:lnTo>
                <a:lnTo>
                  <a:pt x="52959" y="358140"/>
                </a:lnTo>
                <a:lnTo>
                  <a:pt x="71755" y="358140"/>
                </a:lnTo>
                <a:lnTo>
                  <a:pt x="62103" y="347980"/>
                </a:lnTo>
                <a:lnTo>
                  <a:pt x="70267" y="340359"/>
                </a:lnTo>
                <a:lnTo>
                  <a:pt x="54102" y="340359"/>
                </a:lnTo>
                <a:lnTo>
                  <a:pt x="31242" y="317500"/>
                </a:lnTo>
                <a:close/>
              </a:path>
              <a:path w="384809" h="387350">
                <a:moveTo>
                  <a:pt x="63627" y="330200"/>
                </a:moveTo>
                <a:lnTo>
                  <a:pt x="54102" y="340359"/>
                </a:lnTo>
                <a:lnTo>
                  <a:pt x="70267" y="340359"/>
                </a:lnTo>
                <a:lnTo>
                  <a:pt x="71628" y="339090"/>
                </a:lnTo>
                <a:lnTo>
                  <a:pt x="63627" y="330200"/>
                </a:lnTo>
                <a:close/>
              </a:path>
              <a:path w="384809" h="387350">
                <a:moveTo>
                  <a:pt x="93980" y="226059"/>
                </a:moveTo>
                <a:lnTo>
                  <a:pt x="53032" y="248919"/>
                </a:lnTo>
                <a:lnTo>
                  <a:pt x="45085" y="275590"/>
                </a:lnTo>
                <a:lnTo>
                  <a:pt x="46370" y="284480"/>
                </a:lnTo>
                <a:lnTo>
                  <a:pt x="70687" y="318769"/>
                </a:lnTo>
                <a:lnTo>
                  <a:pt x="88697" y="327659"/>
                </a:lnTo>
                <a:lnTo>
                  <a:pt x="107823" y="327659"/>
                </a:lnTo>
                <a:lnTo>
                  <a:pt x="116776" y="325119"/>
                </a:lnTo>
                <a:lnTo>
                  <a:pt x="125158" y="320040"/>
                </a:lnTo>
                <a:lnTo>
                  <a:pt x="129844" y="316230"/>
                </a:lnTo>
                <a:lnTo>
                  <a:pt x="99822" y="316230"/>
                </a:lnTo>
                <a:lnTo>
                  <a:pt x="92706" y="314959"/>
                </a:lnTo>
                <a:lnTo>
                  <a:pt x="61579" y="288290"/>
                </a:lnTo>
                <a:lnTo>
                  <a:pt x="57658" y="273050"/>
                </a:lnTo>
                <a:lnTo>
                  <a:pt x="58064" y="266700"/>
                </a:lnTo>
                <a:lnTo>
                  <a:pt x="85550" y="238759"/>
                </a:lnTo>
                <a:lnTo>
                  <a:pt x="124523" y="238759"/>
                </a:lnTo>
                <a:lnTo>
                  <a:pt x="121697" y="236219"/>
                </a:lnTo>
                <a:lnTo>
                  <a:pt x="112839" y="231140"/>
                </a:lnTo>
                <a:lnTo>
                  <a:pt x="103600" y="227330"/>
                </a:lnTo>
                <a:lnTo>
                  <a:pt x="93980" y="226059"/>
                </a:lnTo>
                <a:close/>
              </a:path>
              <a:path w="384809" h="387350">
                <a:moveTo>
                  <a:pt x="145141" y="293369"/>
                </a:moveTo>
                <a:lnTo>
                  <a:pt x="133096" y="293369"/>
                </a:lnTo>
                <a:lnTo>
                  <a:pt x="131318" y="298450"/>
                </a:lnTo>
                <a:lnTo>
                  <a:pt x="128524" y="302259"/>
                </a:lnTo>
                <a:lnTo>
                  <a:pt x="99822" y="316230"/>
                </a:lnTo>
                <a:lnTo>
                  <a:pt x="129844" y="316230"/>
                </a:lnTo>
                <a:lnTo>
                  <a:pt x="132969" y="313690"/>
                </a:lnTo>
                <a:lnTo>
                  <a:pt x="137493" y="308609"/>
                </a:lnTo>
                <a:lnTo>
                  <a:pt x="141160" y="303530"/>
                </a:lnTo>
                <a:lnTo>
                  <a:pt x="143970" y="297180"/>
                </a:lnTo>
                <a:lnTo>
                  <a:pt x="145141" y="293369"/>
                </a:lnTo>
                <a:close/>
              </a:path>
              <a:path w="384809" h="387350">
                <a:moveTo>
                  <a:pt x="124523" y="238759"/>
                </a:moveTo>
                <a:lnTo>
                  <a:pt x="92456" y="238759"/>
                </a:lnTo>
                <a:lnTo>
                  <a:pt x="99625" y="240030"/>
                </a:lnTo>
                <a:lnTo>
                  <a:pt x="106664" y="242569"/>
                </a:lnTo>
                <a:lnTo>
                  <a:pt x="133308" y="273050"/>
                </a:lnTo>
                <a:lnTo>
                  <a:pt x="134620" y="280669"/>
                </a:lnTo>
                <a:lnTo>
                  <a:pt x="119380" y="281940"/>
                </a:lnTo>
                <a:lnTo>
                  <a:pt x="120523" y="294640"/>
                </a:lnTo>
                <a:lnTo>
                  <a:pt x="133096" y="293369"/>
                </a:lnTo>
                <a:lnTo>
                  <a:pt x="145141" y="293369"/>
                </a:lnTo>
                <a:lnTo>
                  <a:pt x="145923" y="290830"/>
                </a:lnTo>
                <a:lnTo>
                  <a:pt x="166878" y="289559"/>
                </a:lnTo>
                <a:lnTo>
                  <a:pt x="166065" y="279400"/>
                </a:lnTo>
                <a:lnTo>
                  <a:pt x="147320" y="279400"/>
                </a:lnTo>
                <a:lnTo>
                  <a:pt x="145819" y="269240"/>
                </a:lnTo>
                <a:lnTo>
                  <a:pt x="142462" y="260350"/>
                </a:lnTo>
                <a:lnTo>
                  <a:pt x="137247" y="251459"/>
                </a:lnTo>
                <a:lnTo>
                  <a:pt x="130175" y="243840"/>
                </a:lnTo>
                <a:lnTo>
                  <a:pt x="124523" y="238759"/>
                </a:lnTo>
                <a:close/>
              </a:path>
              <a:path w="384809" h="387350">
                <a:moveTo>
                  <a:pt x="165862" y="276859"/>
                </a:moveTo>
                <a:lnTo>
                  <a:pt x="147320" y="279400"/>
                </a:lnTo>
                <a:lnTo>
                  <a:pt x="166065" y="279400"/>
                </a:lnTo>
                <a:lnTo>
                  <a:pt x="165862" y="276859"/>
                </a:lnTo>
                <a:close/>
              </a:path>
              <a:path w="384809" h="387350">
                <a:moveTo>
                  <a:pt x="171037" y="176530"/>
                </a:moveTo>
                <a:lnTo>
                  <a:pt x="149479" y="176530"/>
                </a:lnTo>
                <a:lnTo>
                  <a:pt x="153670" y="177800"/>
                </a:lnTo>
                <a:lnTo>
                  <a:pt x="161925" y="186690"/>
                </a:lnTo>
                <a:lnTo>
                  <a:pt x="164592" y="191769"/>
                </a:lnTo>
                <a:lnTo>
                  <a:pt x="165354" y="198119"/>
                </a:lnTo>
                <a:lnTo>
                  <a:pt x="165638" y="201930"/>
                </a:lnTo>
                <a:lnTo>
                  <a:pt x="165719" y="209550"/>
                </a:lnTo>
                <a:lnTo>
                  <a:pt x="165300" y="217169"/>
                </a:lnTo>
                <a:lnTo>
                  <a:pt x="163657" y="234950"/>
                </a:lnTo>
                <a:lnTo>
                  <a:pt x="163497" y="238759"/>
                </a:lnTo>
                <a:lnTo>
                  <a:pt x="172593" y="271780"/>
                </a:lnTo>
                <a:lnTo>
                  <a:pt x="194183" y="250190"/>
                </a:lnTo>
                <a:lnTo>
                  <a:pt x="176911" y="250190"/>
                </a:lnTo>
                <a:lnTo>
                  <a:pt x="175791" y="247650"/>
                </a:lnTo>
                <a:lnTo>
                  <a:pt x="175416" y="243840"/>
                </a:lnTo>
                <a:lnTo>
                  <a:pt x="175492" y="233680"/>
                </a:lnTo>
                <a:lnTo>
                  <a:pt x="176149" y="223519"/>
                </a:lnTo>
                <a:lnTo>
                  <a:pt x="176960" y="213359"/>
                </a:lnTo>
                <a:lnTo>
                  <a:pt x="177307" y="204469"/>
                </a:lnTo>
                <a:lnTo>
                  <a:pt x="177202" y="196850"/>
                </a:lnTo>
                <a:lnTo>
                  <a:pt x="176657" y="190500"/>
                </a:lnTo>
                <a:lnTo>
                  <a:pt x="175514" y="184150"/>
                </a:lnTo>
                <a:lnTo>
                  <a:pt x="172339" y="177800"/>
                </a:lnTo>
                <a:lnTo>
                  <a:pt x="171037" y="176530"/>
                </a:lnTo>
                <a:close/>
              </a:path>
              <a:path w="384809" h="387350">
                <a:moveTo>
                  <a:pt x="211201" y="215900"/>
                </a:moveTo>
                <a:lnTo>
                  <a:pt x="176911" y="250190"/>
                </a:lnTo>
                <a:lnTo>
                  <a:pt x="194183" y="250190"/>
                </a:lnTo>
                <a:lnTo>
                  <a:pt x="219583" y="224790"/>
                </a:lnTo>
                <a:lnTo>
                  <a:pt x="211201" y="215900"/>
                </a:lnTo>
                <a:close/>
              </a:path>
              <a:path w="384809" h="387350">
                <a:moveTo>
                  <a:pt x="154813" y="163830"/>
                </a:moveTo>
                <a:lnTo>
                  <a:pt x="139573" y="163830"/>
                </a:lnTo>
                <a:lnTo>
                  <a:pt x="132207" y="167640"/>
                </a:lnTo>
                <a:lnTo>
                  <a:pt x="118491" y="181609"/>
                </a:lnTo>
                <a:lnTo>
                  <a:pt x="114935" y="189230"/>
                </a:lnTo>
                <a:lnTo>
                  <a:pt x="114554" y="196850"/>
                </a:lnTo>
                <a:lnTo>
                  <a:pt x="114300" y="204469"/>
                </a:lnTo>
                <a:lnTo>
                  <a:pt x="116967" y="212090"/>
                </a:lnTo>
                <a:lnTo>
                  <a:pt x="122682" y="218440"/>
                </a:lnTo>
                <a:lnTo>
                  <a:pt x="132080" y="209550"/>
                </a:lnTo>
                <a:lnTo>
                  <a:pt x="128016" y="204469"/>
                </a:lnTo>
                <a:lnTo>
                  <a:pt x="126111" y="199390"/>
                </a:lnTo>
                <a:lnTo>
                  <a:pt x="126619" y="190500"/>
                </a:lnTo>
                <a:lnTo>
                  <a:pt x="128524" y="185419"/>
                </a:lnTo>
                <a:lnTo>
                  <a:pt x="136144" y="177800"/>
                </a:lnTo>
                <a:lnTo>
                  <a:pt x="140462" y="176530"/>
                </a:lnTo>
                <a:lnTo>
                  <a:pt x="171037" y="176530"/>
                </a:lnTo>
                <a:lnTo>
                  <a:pt x="167132" y="172719"/>
                </a:lnTo>
                <a:lnTo>
                  <a:pt x="161417" y="167640"/>
                </a:lnTo>
                <a:lnTo>
                  <a:pt x="154813" y="163830"/>
                </a:lnTo>
                <a:close/>
              </a:path>
              <a:path w="384809" h="387350">
                <a:moveTo>
                  <a:pt x="206422" y="111759"/>
                </a:moveTo>
                <a:lnTo>
                  <a:pt x="192287" y="113030"/>
                </a:lnTo>
                <a:lnTo>
                  <a:pt x="179832" y="120650"/>
                </a:lnTo>
                <a:lnTo>
                  <a:pt x="172045" y="132080"/>
                </a:lnTo>
                <a:lnTo>
                  <a:pt x="171735" y="147319"/>
                </a:lnTo>
                <a:lnTo>
                  <a:pt x="178903" y="162559"/>
                </a:lnTo>
                <a:lnTo>
                  <a:pt x="193548" y="180340"/>
                </a:lnTo>
                <a:lnTo>
                  <a:pt x="211000" y="194309"/>
                </a:lnTo>
                <a:lnTo>
                  <a:pt x="226774" y="201930"/>
                </a:lnTo>
                <a:lnTo>
                  <a:pt x="240857" y="201930"/>
                </a:lnTo>
                <a:lnTo>
                  <a:pt x="253238" y="193040"/>
                </a:lnTo>
                <a:lnTo>
                  <a:pt x="254111" y="191769"/>
                </a:lnTo>
                <a:lnTo>
                  <a:pt x="236093" y="191769"/>
                </a:lnTo>
                <a:lnTo>
                  <a:pt x="229489" y="190500"/>
                </a:lnTo>
                <a:lnTo>
                  <a:pt x="195639" y="162559"/>
                </a:lnTo>
                <a:lnTo>
                  <a:pt x="181356" y="137159"/>
                </a:lnTo>
                <a:lnTo>
                  <a:pt x="182626" y="132080"/>
                </a:lnTo>
                <a:lnTo>
                  <a:pt x="191516" y="123190"/>
                </a:lnTo>
                <a:lnTo>
                  <a:pt x="197104" y="121919"/>
                </a:lnTo>
                <a:lnTo>
                  <a:pt x="225434" y="121919"/>
                </a:lnTo>
                <a:lnTo>
                  <a:pt x="222248" y="119380"/>
                </a:lnTo>
                <a:lnTo>
                  <a:pt x="206422" y="111759"/>
                </a:lnTo>
                <a:close/>
              </a:path>
              <a:path w="384809" h="387350">
                <a:moveTo>
                  <a:pt x="225434" y="121919"/>
                </a:moveTo>
                <a:lnTo>
                  <a:pt x="197104" y="121919"/>
                </a:lnTo>
                <a:lnTo>
                  <a:pt x="203835" y="123190"/>
                </a:lnTo>
                <a:lnTo>
                  <a:pt x="209268" y="125730"/>
                </a:lnTo>
                <a:lnTo>
                  <a:pt x="237736" y="151130"/>
                </a:lnTo>
                <a:lnTo>
                  <a:pt x="243427" y="158750"/>
                </a:lnTo>
                <a:lnTo>
                  <a:pt x="247451" y="163830"/>
                </a:lnTo>
                <a:lnTo>
                  <a:pt x="249809" y="170180"/>
                </a:lnTo>
                <a:lnTo>
                  <a:pt x="251841" y="176530"/>
                </a:lnTo>
                <a:lnTo>
                  <a:pt x="250571" y="181609"/>
                </a:lnTo>
                <a:lnTo>
                  <a:pt x="246126" y="186690"/>
                </a:lnTo>
                <a:lnTo>
                  <a:pt x="241681" y="190500"/>
                </a:lnTo>
                <a:lnTo>
                  <a:pt x="236093" y="191769"/>
                </a:lnTo>
                <a:lnTo>
                  <a:pt x="254111" y="191769"/>
                </a:lnTo>
                <a:lnTo>
                  <a:pt x="261100" y="181609"/>
                </a:lnTo>
                <a:lnTo>
                  <a:pt x="261461" y="167640"/>
                </a:lnTo>
                <a:lnTo>
                  <a:pt x="254345" y="151130"/>
                </a:lnTo>
                <a:lnTo>
                  <a:pt x="239776" y="133350"/>
                </a:lnTo>
                <a:lnTo>
                  <a:pt x="225434" y="121919"/>
                </a:lnTo>
                <a:close/>
              </a:path>
              <a:path w="384809" h="387350">
                <a:moveTo>
                  <a:pt x="279893" y="66040"/>
                </a:moveTo>
                <a:lnTo>
                  <a:pt x="259461" y="66040"/>
                </a:lnTo>
                <a:lnTo>
                  <a:pt x="263652" y="68580"/>
                </a:lnTo>
                <a:lnTo>
                  <a:pt x="267462" y="72390"/>
                </a:lnTo>
                <a:lnTo>
                  <a:pt x="271907" y="76200"/>
                </a:lnTo>
                <a:lnTo>
                  <a:pt x="274447" y="81280"/>
                </a:lnTo>
                <a:lnTo>
                  <a:pt x="275209" y="87630"/>
                </a:lnTo>
                <a:lnTo>
                  <a:pt x="275588" y="92709"/>
                </a:lnTo>
                <a:lnTo>
                  <a:pt x="275574" y="99059"/>
                </a:lnTo>
                <a:lnTo>
                  <a:pt x="275155" y="106680"/>
                </a:lnTo>
                <a:lnTo>
                  <a:pt x="274320" y="115569"/>
                </a:lnTo>
                <a:lnTo>
                  <a:pt x="273532" y="125730"/>
                </a:lnTo>
                <a:lnTo>
                  <a:pt x="273394" y="129540"/>
                </a:lnTo>
                <a:lnTo>
                  <a:pt x="273346" y="135890"/>
                </a:lnTo>
                <a:lnTo>
                  <a:pt x="273480" y="139700"/>
                </a:lnTo>
                <a:lnTo>
                  <a:pt x="274193" y="146050"/>
                </a:lnTo>
                <a:lnTo>
                  <a:pt x="275463" y="152400"/>
                </a:lnTo>
                <a:lnTo>
                  <a:pt x="278257" y="157480"/>
                </a:lnTo>
                <a:lnTo>
                  <a:pt x="282575" y="162559"/>
                </a:lnTo>
                <a:lnTo>
                  <a:pt x="303596" y="140969"/>
                </a:lnTo>
                <a:lnTo>
                  <a:pt x="286893" y="140969"/>
                </a:lnTo>
                <a:lnTo>
                  <a:pt x="285773" y="138430"/>
                </a:lnTo>
                <a:lnTo>
                  <a:pt x="285373" y="133350"/>
                </a:lnTo>
                <a:lnTo>
                  <a:pt x="285483" y="123190"/>
                </a:lnTo>
                <a:lnTo>
                  <a:pt x="286940" y="102869"/>
                </a:lnTo>
                <a:lnTo>
                  <a:pt x="287178" y="96519"/>
                </a:lnTo>
                <a:lnTo>
                  <a:pt x="287131" y="86359"/>
                </a:lnTo>
                <a:lnTo>
                  <a:pt x="286512" y="81280"/>
                </a:lnTo>
                <a:lnTo>
                  <a:pt x="285369" y="73659"/>
                </a:lnTo>
                <a:lnTo>
                  <a:pt x="282321" y="68580"/>
                </a:lnTo>
                <a:lnTo>
                  <a:pt x="279893" y="66040"/>
                </a:lnTo>
                <a:close/>
              </a:path>
              <a:path w="384809" h="387350">
                <a:moveTo>
                  <a:pt x="321056" y="106680"/>
                </a:moveTo>
                <a:lnTo>
                  <a:pt x="286893" y="140969"/>
                </a:lnTo>
                <a:lnTo>
                  <a:pt x="303596" y="140969"/>
                </a:lnTo>
                <a:lnTo>
                  <a:pt x="329565" y="114300"/>
                </a:lnTo>
                <a:lnTo>
                  <a:pt x="321056" y="106680"/>
                </a:lnTo>
                <a:close/>
              </a:path>
              <a:path w="384809" h="387350">
                <a:moveTo>
                  <a:pt x="264668" y="54609"/>
                </a:moveTo>
                <a:lnTo>
                  <a:pt x="249428" y="54609"/>
                </a:lnTo>
                <a:lnTo>
                  <a:pt x="242062" y="58419"/>
                </a:lnTo>
                <a:lnTo>
                  <a:pt x="228346" y="71119"/>
                </a:lnTo>
                <a:lnTo>
                  <a:pt x="224917" y="78740"/>
                </a:lnTo>
                <a:lnTo>
                  <a:pt x="224155" y="95250"/>
                </a:lnTo>
                <a:lnTo>
                  <a:pt x="226822" y="101600"/>
                </a:lnTo>
                <a:lnTo>
                  <a:pt x="232537" y="107950"/>
                </a:lnTo>
                <a:lnTo>
                  <a:pt x="242062" y="99059"/>
                </a:lnTo>
                <a:lnTo>
                  <a:pt x="237998" y="93980"/>
                </a:lnTo>
                <a:lnTo>
                  <a:pt x="236093" y="90169"/>
                </a:lnTo>
                <a:lnTo>
                  <a:pt x="236601" y="80009"/>
                </a:lnTo>
                <a:lnTo>
                  <a:pt x="238506" y="76200"/>
                </a:lnTo>
                <a:lnTo>
                  <a:pt x="246126" y="68580"/>
                </a:lnTo>
                <a:lnTo>
                  <a:pt x="250444" y="66040"/>
                </a:lnTo>
                <a:lnTo>
                  <a:pt x="279893" y="66040"/>
                </a:lnTo>
                <a:lnTo>
                  <a:pt x="271399" y="57150"/>
                </a:lnTo>
                <a:lnTo>
                  <a:pt x="264668" y="54609"/>
                </a:lnTo>
                <a:close/>
              </a:path>
              <a:path w="384809" h="387350">
                <a:moveTo>
                  <a:pt x="335915" y="11430"/>
                </a:moveTo>
                <a:lnTo>
                  <a:pt x="314325" y="11430"/>
                </a:lnTo>
                <a:lnTo>
                  <a:pt x="318516" y="12700"/>
                </a:lnTo>
                <a:lnTo>
                  <a:pt x="322453" y="17780"/>
                </a:lnTo>
                <a:lnTo>
                  <a:pt x="326898" y="21589"/>
                </a:lnTo>
                <a:lnTo>
                  <a:pt x="329438" y="26669"/>
                </a:lnTo>
                <a:lnTo>
                  <a:pt x="330200" y="33019"/>
                </a:lnTo>
                <a:lnTo>
                  <a:pt x="330579" y="38100"/>
                </a:lnTo>
                <a:lnTo>
                  <a:pt x="330565" y="44450"/>
                </a:lnTo>
                <a:lnTo>
                  <a:pt x="330146" y="52069"/>
                </a:lnTo>
                <a:lnTo>
                  <a:pt x="329311" y="60959"/>
                </a:lnTo>
                <a:lnTo>
                  <a:pt x="328521" y="69850"/>
                </a:lnTo>
                <a:lnTo>
                  <a:pt x="328397" y="73659"/>
                </a:lnTo>
                <a:lnTo>
                  <a:pt x="328306" y="81280"/>
                </a:lnTo>
                <a:lnTo>
                  <a:pt x="328418" y="85090"/>
                </a:lnTo>
                <a:lnTo>
                  <a:pt x="329057" y="90169"/>
                </a:lnTo>
                <a:lnTo>
                  <a:pt x="330327" y="96519"/>
                </a:lnTo>
                <a:lnTo>
                  <a:pt x="333121" y="102869"/>
                </a:lnTo>
                <a:lnTo>
                  <a:pt x="337439" y="106680"/>
                </a:lnTo>
                <a:lnTo>
                  <a:pt x="357813" y="86359"/>
                </a:lnTo>
                <a:lnTo>
                  <a:pt x="341757" y="86359"/>
                </a:lnTo>
                <a:lnTo>
                  <a:pt x="340637" y="82550"/>
                </a:lnTo>
                <a:lnTo>
                  <a:pt x="340262" y="78740"/>
                </a:lnTo>
                <a:lnTo>
                  <a:pt x="340349" y="68580"/>
                </a:lnTo>
                <a:lnTo>
                  <a:pt x="341824" y="48259"/>
                </a:lnTo>
                <a:lnTo>
                  <a:pt x="342201" y="39369"/>
                </a:lnTo>
                <a:lnTo>
                  <a:pt x="342102" y="31750"/>
                </a:lnTo>
                <a:lnTo>
                  <a:pt x="341503" y="25400"/>
                </a:lnTo>
                <a:lnTo>
                  <a:pt x="340360" y="19050"/>
                </a:lnTo>
                <a:lnTo>
                  <a:pt x="337185" y="12700"/>
                </a:lnTo>
                <a:lnTo>
                  <a:pt x="335915" y="11430"/>
                </a:lnTo>
                <a:close/>
              </a:path>
              <a:path w="384809" h="387350">
                <a:moveTo>
                  <a:pt x="376047" y="52069"/>
                </a:moveTo>
                <a:lnTo>
                  <a:pt x="341757" y="86359"/>
                </a:lnTo>
                <a:lnTo>
                  <a:pt x="357813" y="86359"/>
                </a:lnTo>
                <a:lnTo>
                  <a:pt x="384556" y="59690"/>
                </a:lnTo>
                <a:lnTo>
                  <a:pt x="376047" y="52069"/>
                </a:lnTo>
                <a:close/>
              </a:path>
              <a:path w="384809" h="387350">
                <a:moveTo>
                  <a:pt x="319659" y="0"/>
                </a:moveTo>
                <a:lnTo>
                  <a:pt x="304419" y="0"/>
                </a:lnTo>
                <a:lnTo>
                  <a:pt x="297053" y="2539"/>
                </a:lnTo>
                <a:lnTo>
                  <a:pt x="283337" y="16510"/>
                </a:lnTo>
                <a:lnTo>
                  <a:pt x="279908" y="24130"/>
                </a:lnTo>
                <a:lnTo>
                  <a:pt x="279146" y="39369"/>
                </a:lnTo>
                <a:lnTo>
                  <a:pt x="281813" y="46989"/>
                </a:lnTo>
                <a:lnTo>
                  <a:pt x="287528" y="53340"/>
                </a:lnTo>
                <a:lnTo>
                  <a:pt x="296926" y="44450"/>
                </a:lnTo>
                <a:lnTo>
                  <a:pt x="292862" y="39369"/>
                </a:lnTo>
                <a:lnTo>
                  <a:pt x="290957" y="34289"/>
                </a:lnTo>
                <a:lnTo>
                  <a:pt x="291465" y="25400"/>
                </a:lnTo>
                <a:lnTo>
                  <a:pt x="293370" y="20319"/>
                </a:lnTo>
                <a:lnTo>
                  <a:pt x="296926" y="17780"/>
                </a:lnTo>
                <a:lnTo>
                  <a:pt x="301117" y="12700"/>
                </a:lnTo>
                <a:lnTo>
                  <a:pt x="305308" y="11430"/>
                </a:lnTo>
                <a:lnTo>
                  <a:pt x="335915" y="11430"/>
                </a:lnTo>
                <a:lnTo>
                  <a:pt x="332105" y="7619"/>
                </a:lnTo>
                <a:lnTo>
                  <a:pt x="326390" y="2539"/>
                </a:lnTo>
                <a:lnTo>
                  <a:pt x="319659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45648" y="5185283"/>
            <a:ext cx="384810" cy="377190"/>
          </a:xfrm>
          <a:custGeom>
            <a:avLst/>
            <a:gdLst/>
            <a:ahLst/>
            <a:cxnLst/>
            <a:rect l="l" t="t" r="r" b="b"/>
            <a:pathLst>
              <a:path w="384809" h="377189">
                <a:moveTo>
                  <a:pt x="39143" y="322580"/>
                </a:moveTo>
                <a:lnTo>
                  <a:pt x="20574" y="322580"/>
                </a:lnTo>
                <a:lnTo>
                  <a:pt x="76453" y="377190"/>
                </a:lnTo>
                <a:lnTo>
                  <a:pt x="85598" y="368300"/>
                </a:lnTo>
                <a:lnTo>
                  <a:pt x="39143" y="322580"/>
                </a:lnTo>
                <a:close/>
              </a:path>
              <a:path w="384809" h="377189">
                <a:moveTo>
                  <a:pt x="13334" y="297180"/>
                </a:moveTo>
                <a:lnTo>
                  <a:pt x="6350" y="303530"/>
                </a:lnTo>
                <a:lnTo>
                  <a:pt x="9876" y="311150"/>
                </a:lnTo>
                <a:lnTo>
                  <a:pt x="9985" y="318770"/>
                </a:lnTo>
                <a:lnTo>
                  <a:pt x="6689" y="327660"/>
                </a:lnTo>
                <a:lnTo>
                  <a:pt x="0" y="335280"/>
                </a:lnTo>
                <a:lnTo>
                  <a:pt x="7239" y="342900"/>
                </a:lnTo>
                <a:lnTo>
                  <a:pt x="14985" y="335280"/>
                </a:lnTo>
                <a:lnTo>
                  <a:pt x="19430" y="327660"/>
                </a:lnTo>
                <a:lnTo>
                  <a:pt x="20574" y="322580"/>
                </a:lnTo>
                <a:lnTo>
                  <a:pt x="39143" y="322580"/>
                </a:lnTo>
                <a:lnTo>
                  <a:pt x="13334" y="297180"/>
                </a:lnTo>
                <a:close/>
              </a:path>
              <a:path w="384809" h="377189">
                <a:moveTo>
                  <a:pt x="104267" y="226060"/>
                </a:moveTo>
                <a:lnTo>
                  <a:pt x="94817" y="226060"/>
                </a:lnTo>
                <a:lnTo>
                  <a:pt x="85915" y="228600"/>
                </a:lnTo>
                <a:lnTo>
                  <a:pt x="58705" y="256540"/>
                </a:lnTo>
                <a:lnTo>
                  <a:pt x="55372" y="274320"/>
                </a:lnTo>
                <a:lnTo>
                  <a:pt x="56657" y="284480"/>
                </a:lnTo>
                <a:lnTo>
                  <a:pt x="80920" y="317500"/>
                </a:lnTo>
                <a:lnTo>
                  <a:pt x="108584" y="327660"/>
                </a:lnTo>
                <a:lnTo>
                  <a:pt x="118109" y="327660"/>
                </a:lnTo>
                <a:lnTo>
                  <a:pt x="127063" y="325120"/>
                </a:lnTo>
                <a:lnTo>
                  <a:pt x="135445" y="320040"/>
                </a:lnTo>
                <a:lnTo>
                  <a:pt x="141693" y="314960"/>
                </a:lnTo>
                <a:lnTo>
                  <a:pt x="110108" y="314960"/>
                </a:lnTo>
                <a:lnTo>
                  <a:pt x="102993" y="313690"/>
                </a:lnTo>
                <a:lnTo>
                  <a:pt x="71866" y="287020"/>
                </a:lnTo>
                <a:lnTo>
                  <a:pt x="67945" y="273050"/>
                </a:lnTo>
                <a:lnTo>
                  <a:pt x="68351" y="266700"/>
                </a:lnTo>
                <a:lnTo>
                  <a:pt x="95837" y="238760"/>
                </a:lnTo>
                <a:lnTo>
                  <a:pt x="136223" y="238760"/>
                </a:lnTo>
                <a:lnTo>
                  <a:pt x="131984" y="234950"/>
                </a:lnTo>
                <a:lnTo>
                  <a:pt x="123126" y="229870"/>
                </a:lnTo>
                <a:lnTo>
                  <a:pt x="113887" y="227330"/>
                </a:lnTo>
                <a:lnTo>
                  <a:pt x="104267" y="226060"/>
                </a:lnTo>
                <a:close/>
              </a:path>
              <a:path w="384809" h="377189">
                <a:moveTo>
                  <a:pt x="155819" y="292100"/>
                </a:moveTo>
                <a:lnTo>
                  <a:pt x="143382" y="292100"/>
                </a:lnTo>
                <a:lnTo>
                  <a:pt x="141604" y="297180"/>
                </a:lnTo>
                <a:lnTo>
                  <a:pt x="138810" y="302260"/>
                </a:lnTo>
                <a:lnTo>
                  <a:pt x="135127" y="306070"/>
                </a:lnTo>
                <a:lnTo>
                  <a:pt x="129575" y="309880"/>
                </a:lnTo>
                <a:lnTo>
                  <a:pt x="123571" y="313690"/>
                </a:lnTo>
                <a:lnTo>
                  <a:pt x="117090" y="314960"/>
                </a:lnTo>
                <a:lnTo>
                  <a:pt x="141693" y="314960"/>
                </a:lnTo>
                <a:lnTo>
                  <a:pt x="143255" y="313690"/>
                </a:lnTo>
                <a:lnTo>
                  <a:pt x="147780" y="308610"/>
                </a:lnTo>
                <a:lnTo>
                  <a:pt x="151447" y="302260"/>
                </a:lnTo>
                <a:lnTo>
                  <a:pt x="154257" y="297180"/>
                </a:lnTo>
                <a:lnTo>
                  <a:pt x="155819" y="292100"/>
                </a:lnTo>
                <a:close/>
              </a:path>
              <a:path w="384809" h="377189">
                <a:moveTo>
                  <a:pt x="136223" y="238760"/>
                </a:moveTo>
                <a:lnTo>
                  <a:pt x="102743" y="238760"/>
                </a:lnTo>
                <a:lnTo>
                  <a:pt x="109912" y="240030"/>
                </a:lnTo>
                <a:lnTo>
                  <a:pt x="116951" y="242570"/>
                </a:lnTo>
                <a:lnTo>
                  <a:pt x="143595" y="273050"/>
                </a:lnTo>
                <a:lnTo>
                  <a:pt x="144906" y="279400"/>
                </a:lnTo>
                <a:lnTo>
                  <a:pt x="129667" y="281940"/>
                </a:lnTo>
                <a:lnTo>
                  <a:pt x="130809" y="293370"/>
                </a:lnTo>
                <a:lnTo>
                  <a:pt x="143382" y="292100"/>
                </a:lnTo>
                <a:lnTo>
                  <a:pt x="155819" y="292100"/>
                </a:lnTo>
                <a:lnTo>
                  <a:pt x="156209" y="290830"/>
                </a:lnTo>
                <a:lnTo>
                  <a:pt x="177165" y="288290"/>
                </a:lnTo>
                <a:lnTo>
                  <a:pt x="176352" y="278130"/>
                </a:lnTo>
                <a:lnTo>
                  <a:pt x="157606" y="278130"/>
                </a:lnTo>
                <a:lnTo>
                  <a:pt x="156106" y="269240"/>
                </a:lnTo>
                <a:lnTo>
                  <a:pt x="152749" y="260350"/>
                </a:lnTo>
                <a:lnTo>
                  <a:pt x="147534" y="251460"/>
                </a:lnTo>
                <a:lnTo>
                  <a:pt x="140461" y="242570"/>
                </a:lnTo>
                <a:lnTo>
                  <a:pt x="136223" y="238760"/>
                </a:lnTo>
                <a:close/>
              </a:path>
              <a:path w="384809" h="377189">
                <a:moveTo>
                  <a:pt x="176149" y="275590"/>
                </a:moveTo>
                <a:lnTo>
                  <a:pt x="157606" y="278130"/>
                </a:lnTo>
                <a:lnTo>
                  <a:pt x="176352" y="278130"/>
                </a:lnTo>
                <a:lnTo>
                  <a:pt x="176149" y="275590"/>
                </a:lnTo>
                <a:close/>
              </a:path>
              <a:path w="384809" h="377189">
                <a:moveTo>
                  <a:pt x="180022" y="175260"/>
                </a:moveTo>
                <a:lnTo>
                  <a:pt x="159766" y="175260"/>
                </a:lnTo>
                <a:lnTo>
                  <a:pt x="163956" y="177800"/>
                </a:lnTo>
                <a:lnTo>
                  <a:pt x="172211" y="185420"/>
                </a:lnTo>
                <a:lnTo>
                  <a:pt x="174878" y="191770"/>
                </a:lnTo>
                <a:lnTo>
                  <a:pt x="175641" y="196850"/>
                </a:lnTo>
                <a:lnTo>
                  <a:pt x="175925" y="200660"/>
                </a:lnTo>
                <a:lnTo>
                  <a:pt x="176006" y="208280"/>
                </a:lnTo>
                <a:lnTo>
                  <a:pt x="175587" y="217170"/>
                </a:lnTo>
                <a:lnTo>
                  <a:pt x="173944" y="234950"/>
                </a:lnTo>
                <a:lnTo>
                  <a:pt x="173784" y="238760"/>
                </a:lnTo>
                <a:lnTo>
                  <a:pt x="182879" y="271780"/>
                </a:lnTo>
                <a:lnTo>
                  <a:pt x="204470" y="250190"/>
                </a:lnTo>
                <a:lnTo>
                  <a:pt x="187198" y="250190"/>
                </a:lnTo>
                <a:lnTo>
                  <a:pt x="186078" y="247650"/>
                </a:lnTo>
                <a:lnTo>
                  <a:pt x="185678" y="242570"/>
                </a:lnTo>
                <a:lnTo>
                  <a:pt x="185697" y="233680"/>
                </a:lnTo>
                <a:lnTo>
                  <a:pt x="186435" y="223520"/>
                </a:lnTo>
                <a:lnTo>
                  <a:pt x="187247" y="213360"/>
                </a:lnTo>
                <a:lnTo>
                  <a:pt x="187551" y="204470"/>
                </a:lnTo>
                <a:lnTo>
                  <a:pt x="187489" y="195580"/>
                </a:lnTo>
                <a:lnTo>
                  <a:pt x="186944" y="190500"/>
                </a:lnTo>
                <a:lnTo>
                  <a:pt x="185800" y="182880"/>
                </a:lnTo>
                <a:lnTo>
                  <a:pt x="182625" y="177800"/>
                </a:lnTo>
                <a:lnTo>
                  <a:pt x="180022" y="175260"/>
                </a:lnTo>
                <a:close/>
              </a:path>
              <a:path w="384809" h="377189">
                <a:moveTo>
                  <a:pt x="221487" y="215900"/>
                </a:moveTo>
                <a:lnTo>
                  <a:pt x="187198" y="250190"/>
                </a:lnTo>
                <a:lnTo>
                  <a:pt x="204470" y="250190"/>
                </a:lnTo>
                <a:lnTo>
                  <a:pt x="229870" y="224790"/>
                </a:lnTo>
                <a:lnTo>
                  <a:pt x="221487" y="215900"/>
                </a:lnTo>
                <a:close/>
              </a:path>
              <a:path w="384809" h="377189">
                <a:moveTo>
                  <a:pt x="165100" y="163830"/>
                </a:moveTo>
                <a:lnTo>
                  <a:pt x="149859" y="163830"/>
                </a:lnTo>
                <a:lnTo>
                  <a:pt x="142494" y="167640"/>
                </a:lnTo>
                <a:lnTo>
                  <a:pt x="128777" y="181610"/>
                </a:lnTo>
                <a:lnTo>
                  <a:pt x="125222" y="187960"/>
                </a:lnTo>
                <a:lnTo>
                  <a:pt x="124841" y="196850"/>
                </a:lnTo>
                <a:lnTo>
                  <a:pt x="124586" y="204470"/>
                </a:lnTo>
                <a:lnTo>
                  <a:pt x="127253" y="210820"/>
                </a:lnTo>
                <a:lnTo>
                  <a:pt x="132969" y="218440"/>
                </a:lnTo>
                <a:lnTo>
                  <a:pt x="142367" y="208280"/>
                </a:lnTo>
                <a:lnTo>
                  <a:pt x="138302" y="204470"/>
                </a:lnTo>
                <a:lnTo>
                  <a:pt x="136398" y="199390"/>
                </a:lnTo>
                <a:lnTo>
                  <a:pt x="136905" y="189230"/>
                </a:lnTo>
                <a:lnTo>
                  <a:pt x="138810" y="185420"/>
                </a:lnTo>
                <a:lnTo>
                  <a:pt x="146430" y="177800"/>
                </a:lnTo>
                <a:lnTo>
                  <a:pt x="150749" y="175260"/>
                </a:lnTo>
                <a:lnTo>
                  <a:pt x="180022" y="175260"/>
                </a:lnTo>
                <a:lnTo>
                  <a:pt x="177419" y="172720"/>
                </a:lnTo>
                <a:lnTo>
                  <a:pt x="171703" y="166370"/>
                </a:lnTo>
                <a:lnTo>
                  <a:pt x="165100" y="163830"/>
                </a:lnTo>
                <a:close/>
              </a:path>
              <a:path w="384809" h="377189">
                <a:moveTo>
                  <a:pt x="216709" y="111760"/>
                </a:moveTo>
                <a:lnTo>
                  <a:pt x="202574" y="111760"/>
                </a:lnTo>
                <a:lnTo>
                  <a:pt x="190119" y="119380"/>
                </a:lnTo>
                <a:lnTo>
                  <a:pt x="182332" y="132080"/>
                </a:lnTo>
                <a:lnTo>
                  <a:pt x="182022" y="146050"/>
                </a:lnTo>
                <a:lnTo>
                  <a:pt x="189190" y="162560"/>
                </a:lnTo>
                <a:lnTo>
                  <a:pt x="203834" y="179070"/>
                </a:lnTo>
                <a:lnTo>
                  <a:pt x="221287" y="194310"/>
                </a:lnTo>
                <a:lnTo>
                  <a:pt x="237061" y="200660"/>
                </a:lnTo>
                <a:lnTo>
                  <a:pt x="251144" y="200660"/>
                </a:lnTo>
                <a:lnTo>
                  <a:pt x="263525" y="193040"/>
                </a:lnTo>
                <a:lnTo>
                  <a:pt x="264311" y="191770"/>
                </a:lnTo>
                <a:lnTo>
                  <a:pt x="246379" y="191770"/>
                </a:lnTo>
                <a:lnTo>
                  <a:pt x="239775" y="189230"/>
                </a:lnTo>
                <a:lnTo>
                  <a:pt x="205926" y="162560"/>
                </a:lnTo>
                <a:lnTo>
                  <a:pt x="191643" y="137160"/>
                </a:lnTo>
                <a:lnTo>
                  <a:pt x="192912" y="130810"/>
                </a:lnTo>
                <a:lnTo>
                  <a:pt x="201802" y="121920"/>
                </a:lnTo>
                <a:lnTo>
                  <a:pt x="207391" y="120650"/>
                </a:lnTo>
                <a:lnTo>
                  <a:pt x="235456" y="120650"/>
                </a:lnTo>
                <a:lnTo>
                  <a:pt x="232535" y="118110"/>
                </a:lnTo>
                <a:lnTo>
                  <a:pt x="216709" y="111760"/>
                </a:lnTo>
                <a:close/>
              </a:path>
              <a:path w="384809" h="377189">
                <a:moveTo>
                  <a:pt x="235456" y="120650"/>
                </a:moveTo>
                <a:lnTo>
                  <a:pt x="207391" y="120650"/>
                </a:lnTo>
                <a:lnTo>
                  <a:pt x="214122" y="123190"/>
                </a:lnTo>
                <a:lnTo>
                  <a:pt x="219555" y="125730"/>
                </a:lnTo>
                <a:lnTo>
                  <a:pt x="225774" y="129540"/>
                </a:lnTo>
                <a:lnTo>
                  <a:pt x="232802" y="135890"/>
                </a:lnTo>
                <a:lnTo>
                  <a:pt x="240665" y="142240"/>
                </a:lnTo>
                <a:lnTo>
                  <a:pt x="248023" y="151130"/>
                </a:lnTo>
                <a:lnTo>
                  <a:pt x="253714" y="157480"/>
                </a:lnTo>
                <a:lnTo>
                  <a:pt x="257738" y="163830"/>
                </a:lnTo>
                <a:lnTo>
                  <a:pt x="260096" y="168910"/>
                </a:lnTo>
                <a:lnTo>
                  <a:pt x="262127" y="176530"/>
                </a:lnTo>
                <a:lnTo>
                  <a:pt x="260857" y="181610"/>
                </a:lnTo>
                <a:lnTo>
                  <a:pt x="256412" y="185420"/>
                </a:lnTo>
                <a:lnTo>
                  <a:pt x="251968" y="190500"/>
                </a:lnTo>
                <a:lnTo>
                  <a:pt x="246379" y="191770"/>
                </a:lnTo>
                <a:lnTo>
                  <a:pt x="264311" y="191770"/>
                </a:lnTo>
                <a:lnTo>
                  <a:pt x="271387" y="180340"/>
                </a:lnTo>
                <a:lnTo>
                  <a:pt x="271748" y="166370"/>
                </a:lnTo>
                <a:lnTo>
                  <a:pt x="264632" y="151130"/>
                </a:lnTo>
                <a:lnTo>
                  <a:pt x="250062" y="133350"/>
                </a:lnTo>
                <a:lnTo>
                  <a:pt x="235456" y="120650"/>
                </a:lnTo>
                <a:close/>
              </a:path>
              <a:path w="384809" h="377189">
                <a:moveTo>
                  <a:pt x="291242" y="66040"/>
                </a:moveTo>
                <a:lnTo>
                  <a:pt x="269748" y="66040"/>
                </a:lnTo>
                <a:lnTo>
                  <a:pt x="273939" y="67310"/>
                </a:lnTo>
                <a:lnTo>
                  <a:pt x="277749" y="71120"/>
                </a:lnTo>
                <a:lnTo>
                  <a:pt x="285861" y="99060"/>
                </a:lnTo>
                <a:lnTo>
                  <a:pt x="285442" y="106680"/>
                </a:lnTo>
                <a:lnTo>
                  <a:pt x="283819" y="124460"/>
                </a:lnTo>
                <a:lnTo>
                  <a:pt x="283661" y="129540"/>
                </a:lnTo>
                <a:lnTo>
                  <a:pt x="292861" y="161290"/>
                </a:lnTo>
                <a:lnTo>
                  <a:pt x="313181" y="140970"/>
                </a:lnTo>
                <a:lnTo>
                  <a:pt x="297179" y="140970"/>
                </a:lnTo>
                <a:lnTo>
                  <a:pt x="296060" y="137160"/>
                </a:lnTo>
                <a:lnTo>
                  <a:pt x="295685" y="133350"/>
                </a:lnTo>
                <a:lnTo>
                  <a:pt x="295770" y="123190"/>
                </a:lnTo>
                <a:lnTo>
                  <a:pt x="297227" y="102870"/>
                </a:lnTo>
                <a:lnTo>
                  <a:pt x="297513" y="95250"/>
                </a:lnTo>
                <a:lnTo>
                  <a:pt x="297418" y="86360"/>
                </a:lnTo>
                <a:lnTo>
                  <a:pt x="296799" y="80010"/>
                </a:lnTo>
                <a:lnTo>
                  <a:pt x="295655" y="73660"/>
                </a:lnTo>
                <a:lnTo>
                  <a:pt x="292607" y="67310"/>
                </a:lnTo>
                <a:lnTo>
                  <a:pt x="291242" y="66040"/>
                </a:lnTo>
                <a:close/>
              </a:path>
              <a:path w="384809" h="377189">
                <a:moveTo>
                  <a:pt x="331343" y="106680"/>
                </a:moveTo>
                <a:lnTo>
                  <a:pt x="297179" y="140970"/>
                </a:lnTo>
                <a:lnTo>
                  <a:pt x="313181" y="140970"/>
                </a:lnTo>
                <a:lnTo>
                  <a:pt x="339851" y="114300"/>
                </a:lnTo>
                <a:lnTo>
                  <a:pt x="331343" y="106680"/>
                </a:lnTo>
                <a:close/>
              </a:path>
              <a:path w="384809" h="377189">
                <a:moveTo>
                  <a:pt x="274954" y="53340"/>
                </a:moveTo>
                <a:lnTo>
                  <a:pt x="259715" y="53340"/>
                </a:lnTo>
                <a:lnTo>
                  <a:pt x="252349" y="57150"/>
                </a:lnTo>
                <a:lnTo>
                  <a:pt x="238632" y="71120"/>
                </a:lnTo>
                <a:lnTo>
                  <a:pt x="235203" y="78740"/>
                </a:lnTo>
                <a:lnTo>
                  <a:pt x="234442" y="93980"/>
                </a:lnTo>
                <a:lnTo>
                  <a:pt x="237108" y="101600"/>
                </a:lnTo>
                <a:lnTo>
                  <a:pt x="242824" y="107950"/>
                </a:lnTo>
                <a:lnTo>
                  <a:pt x="252349" y="99060"/>
                </a:lnTo>
                <a:lnTo>
                  <a:pt x="248284" y="93980"/>
                </a:lnTo>
                <a:lnTo>
                  <a:pt x="246379" y="88900"/>
                </a:lnTo>
                <a:lnTo>
                  <a:pt x="246887" y="80010"/>
                </a:lnTo>
                <a:lnTo>
                  <a:pt x="248793" y="74930"/>
                </a:lnTo>
                <a:lnTo>
                  <a:pt x="256412" y="67310"/>
                </a:lnTo>
                <a:lnTo>
                  <a:pt x="260730" y="66040"/>
                </a:lnTo>
                <a:lnTo>
                  <a:pt x="291242" y="66040"/>
                </a:lnTo>
                <a:lnTo>
                  <a:pt x="281685" y="57150"/>
                </a:lnTo>
                <a:lnTo>
                  <a:pt x="274954" y="53340"/>
                </a:lnTo>
                <a:close/>
              </a:path>
              <a:path w="384809" h="377189">
                <a:moveTo>
                  <a:pt x="339725" y="77470"/>
                </a:moveTo>
                <a:lnTo>
                  <a:pt x="330326" y="86360"/>
                </a:lnTo>
                <a:lnTo>
                  <a:pt x="336676" y="91440"/>
                </a:lnTo>
                <a:lnTo>
                  <a:pt x="343789" y="95250"/>
                </a:lnTo>
                <a:lnTo>
                  <a:pt x="359409" y="93980"/>
                </a:lnTo>
                <a:lnTo>
                  <a:pt x="366649" y="90170"/>
                </a:lnTo>
                <a:lnTo>
                  <a:pt x="373379" y="83820"/>
                </a:lnTo>
                <a:lnTo>
                  <a:pt x="374480" y="82550"/>
                </a:lnTo>
                <a:lnTo>
                  <a:pt x="347472" y="82550"/>
                </a:lnTo>
                <a:lnTo>
                  <a:pt x="343280" y="80010"/>
                </a:lnTo>
                <a:lnTo>
                  <a:pt x="339725" y="77470"/>
                </a:lnTo>
                <a:close/>
              </a:path>
              <a:path w="384809" h="377189">
                <a:moveTo>
                  <a:pt x="377613" y="40640"/>
                </a:moveTo>
                <a:lnTo>
                  <a:pt x="356234" y="40640"/>
                </a:lnTo>
                <a:lnTo>
                  <a:pt x="360933" y="43180"/>
                </a:lnTo>
                <a:lnTo>
                  <a:pt x="365378" y="46990"/>
                </a:lnTo>
                <a:lnTo>
                  <a:pt x="369824" y="52070"/>
                </a:lnTo>
                <a:lnTo>
                  <a:pt x="372109" y="57150"/>
                </a:lnTo>
                <a:lnTo>
                  <a:pt x="372236" y="62230"/>
                </a:lnTo>
                <a:lnTo>
                  <a:pt x="372491" y="67310"/>
                </a:lnTo>
                <a:lnTo>
                  <a:pt x="370458" y="72390"/>
                </a:lnTo>
                <a:lnTo>
                  <a:pt x="361823" y="80010"/>
                </a:lnTo>
                <a:lnTo>
                  <a:pt x="357250" y="82550"/>
                </a:lnTo>
                <a:lnTo>
                  <a:pt x="374480" y="82550"/>
                </a:lnTo>
                <a:lnTo>
                  <a:pt x="379983" y="76200"/>
                </a:lnTo>
                <a:lnTo>
                  <a:pt x="383540" y="68580"/>
                </a:lnTo>
                <a:lnTo>
                  <a:pt x="384301" y="52070"/>
                </a:lnTo>
                <a:lnTo>
                  <a:pt x="381253" y="44450"/>
                </a:lnTo>
                <a:lnTo>
                  <a:pt x="377613" y="40640"/>
                </a:lnTo>
                <a:close/>
              </a:path>
              <a:path w="384809" h="377189">
                <a:moveTo>
                  <a:pt x="342053" y="12700"/>
                </a:moveTo>
                <a:lnTo>
                  <a:pt x="321309" y="12700"/>
                </a:lnTo>
                <a:lnTo>
                  <a:pt x="325120" y="13970"/>
                </a:lnTo>
                <a:lnTo>
                  <a:pt x="328675" y="17780"/>
                </a:lnTo>
                <a:lnTo>
                  <a:pt x="333176" y="24130"/>
                </a:lnTo>
                <a:lnTo>
                  <a:pt x="334486" y="30480"/>
                </a:lnTo>
                <a:lnTo>
                  <a:pt x="332605" y="36830"/>
                </a:lnTo>
                <a:lnTo>
                  <a:pt x="325500" y="45720"/>
                </a:lnTo>
                <a:lnTo>
                  <a:pt x="332612" y="52070"/>
                </a:lnTo>
                <a:lnTo>
                  <a:pt x="336042" y="49530"/>
                </a:lnTo>
                <a:lnTo>
                  <a:pt x="341122" y="43180"/>
                </a:lnTo>
                <a:lnTo>
                  <a:pt x="346201" y="41910"/>
                </a:lnTo>
                <a:lnTo>
                  <a:pt x="356234" y="40640"/>
                </a:lnTo>
                <a:lnTo>
                  <a:pt x="377613" y="40640"/>
                </a:lnTo>
                <a:lnTo>
                  <a:pt x="370331" y="33020"/>
                </a:lnTo>
                <a:lnTo>
                  <a:pt x="343153" y="33020"/>
                </a:lnTo>
                <a:lnTo>
                  <a:pt x="345058" y="27940"/>
                </a:lnTo>
                <a:lnTo>
                  <a:pt x="345440" y="24130"/>
                </a:lnTo>
                <a:lnTo>
                  <a:pt x="343407" y="15240"/>
                </a:lnTo>
                <a:lnTo>
                  <a:pt x="342053" y="12700"/>
                </a:lnTo>
                <a:close/>
              </a:path>
              <a:path w="384809" h="377189">
                <a:moveTo>
                  <a:pt x="326517" y="0"/>
                </a:moveTo>
                <a:lnTo>
                  <a:pt x="319404" y="1270"/>
                </a:lnTo>
                <a:lnTo>
                  <a:pt x="312166" y="1270"/>
                </a:lnTo>
                <a:lnTo>
                  <a:pt x="305434" y="5080"/>
                </a:lnTo>
                <a:lnTo>
                  <a:pt x="293370" y="16510"/>
                </a:lnTo>
                <a:lnTo>
                  <a:pt x="290195" y="22860"/>
                </a:lnTo>
                <a:lnTo>
                  <a:pt x="288671" y="36830"/>
                </a:lnTo>
                <a:lnTo>
                  <a:pt x="290956" y="43180"/>
                </a:lnTo>
                <a:lnTo>
                  <a:pt x="296291" y="50800"/>
                </a:lnTo>
                <a:lnTo>
                  <a:pt x="305689" y="40640"/>
                </a:lnTo>
                <a:lnTo>
                  <a:pt x="301950" y="35560"/>
                </a:lnTo>
                <a:lnTo>
                  <a:pt x="300831" y="29210"/>
                </a:lnTo>
                <a:lnTo>
                  <a:pt x="302331" y="22860"/>
                </a:lnTo>
                <a:lnTo>
                  <a:pt x="306450" y="17780"/>
                </a:lnTo>
                <a:lnTo>
                  <a:pt x="310006" y="13970"/>
                </a:lnTo>
                <a:lnTo>
                  <a:pt x="313690" y="12700"/>
                </a:lnTo>
                <a:lnTo>
                  <a:pt x="342053" y="12700"/>
                </a:lnTo>
                <a:lnTo>
                  <a:pt x="341375" y="11430"/>
                </a:lnTo>
                <a:lnTo>
                  <a:pt x="332867" y="2540"/>
                </a:lnTo>
                <a:lnTo>
                  <a:pt x="326517" y="0"/>
                </a:lnTo>
                <a:close/>
              </a:path>
              <a:path w="384809" h="377189">
                <a:moveTo>
                  <a:pt x="359664" y="29210"/>
                </a:moveTo>
                <a:lnTo>
                  <a:pt x="354075" y="29210"/>
                </a:lnTo>
                <a:lnTo>
                  <a:pt x="348615" y="30480"/>
                </a:lnTo>
                <a:lnTo>
                  <a:pt x="343153" y="33020"/>
                </a:lnTo>
                <a:lnTo>
                  <a:pt x="370331" y="33020"/>
                </a:lnTo>
                <a:lnTo>
                  <a:pt x="365251" y="30480"/>
                </a:lnTo>
                <a:lnTo>
                  <a:pt x="359664" y="2921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610088" y="5186171"/>
            <a:ext cx="391795" cy="401320"/>
          </a:xfrm>
          <a:custGeom>
            <a:avLst/>
            <a:gdLst/>
            <a:ahLst/>
            <a:cxnLst/>
            <a:rect l="l" t="t" r="r" b="b"/>
            <a:pathLst>
              <a:path w="391795" h="401320">
                <a:moveTo>
                  <a:pt x="55738" y="306069"/>
                </a:moveTo>
                <a:lnTo>
                  <a:pt x="35305" y="306069"/>
                </a:lnTo>
                <a:lnTo>
                  <a:pt x="39496" y="308609"/>
                </a:lnTo>
                <a:lnTo>
                  <a:pt x="43433" y="312419"/>
                </a:lnTo>
                <a:lnTo>
                  <a:pt x="47751" y="316229"/>
                </a:lnTo>
                <a:lnTo>
                  <a:pt x="50291" y="321309"/>
                </a:lnTo>
                <a:lnTo>
                  <a:pt x="51053" y="327659"/>
                </a:lnTo>
                <a:lnTo>
                  <a:pt x="51486" y="332739"/>
                </a:lnTo>
                <a:lnTo>
                  <a:pt x="51466" y="339089"/>
                </a:lnTo>
                <a:lnTo>
                  <a:pt x="51018" y="346709"/>
                </a:lnTo>
                <a:lnTo>
                  <a:pt x="49430" y="365759"/>
                </a:lnTo>
                <a:lnTo>
                  <a:pt x="49148" y="373379"/>
                </a:lnTo>
                <a:lnTo>
                  <a:pt x="58419" y="401319"/>
                </a:lnTo>
                <a:lnTo>
                  <a:pt x="79304" y="380999"/>
                </a:lnTo>
                <a:lnTo>
                  <a:pt x="62737" y="380999"/>
                </a:lnTo>
                <a:lnTo>
                  <a:pt x="61618" y="378459"/>
                </a:lnTo>
                <a:lnTo>
                  <a:pt x="61218" y="373379"/>
                </a:lnTo>
                <a:lnTo>
                  <a:pt x="61237" y="364489"/>
                </a:lnTo>
                <a:lnTo>
                  <a:pt x="62785" y="342899"/>
                </a:lnTo>
                <a:lnTo>
                  <a:pt x="63119" y="334009"/>
                </a:lnTo>
                <a:lnTo>
                  <a:pt x="62976" y="326389"/>
                </a:lnTo>
                <a:lnTo>
                  <a:pt x="62356" y="321309"/>
                </a:lnTo>
                <a:lnTo>
                  <a:pt x="61340" y="313689"/>
                </a:lnTo>
                <a:lnTo>
                  <a:pt x="58165" y="308609"/>
                </a:lnTo>
                <a:lnTo>
                  <a:pt x="55738" y="306069"/>
                </a:lnTo>
                <a:close/>
              </a:path>
              <a:path w="391795" h="401320">
                <a:moveTo>
                  <a:pt x="97027" y="346709"/>
                </a:moveTo>
                <a:lnTo>
                  <a:pt x="62737" y="380999"/>
                </a:lnTo>
                <a:lnTo>
                  <a:pt x="79304" y="380999"/>
                </a:lnTo>
                <a:lnTo>
                  <a:pt x="105409" y="355599"/>
                </a:lnTo>
                <a:lnTo>
                  <a:pt x="97027" y="346709"/>
                </a:lnTo>
                <a:close/>
              </a:path>
              <a:path w="391795" h="401320">
                <a:moveTo>
                  <a:pt x="40639" y="294639"/>
                </a:moveTo>
                <a:lnTo>
                  <a:pt x="25272" y="294639"/>
                </a:lnTo>
                <a:lnTo>
                  <a:pt x="18033" y="298449"/>
                </a:lnTo>
                <a:lnTo>
                  <a:pt x="4317" y="311149"/>
                </a:lnTo>
                <a:lnTo>
                  <a:pt x="761" y="318769"/>
                </a:lnTo>
                <a:lnTo>
                  <a:pt x="0" y="334009"/>
                </a:lnTo>
                <a:lnTo>
                  <a:pt x="2793" y="341629"/>
                </a:lnTo>
                <a:lnTo>
                  <a:pt x="8381" y="349249"/>
                </a:lnTo>
                <a:lnTo>
                  <a:pt x="17906" y="339089"/>
                </a:lnTo>
                <a:lnTo>
                  <a:pt x="13842" y="334009"/>
                </a:lnTo>
                <a:lnTo>
                  <a:pt x="11937" y="330199"/>
                </a:lnTo>
                <a:lnTo>
                  <a:pt x="12445" y="320039"/>
                </a:lnTo>
                <a:lnTo>
                  <a:pt x="14350" y="316229"/>
                </a:lnTo>
                <a:lnTo>
                  <a:pt x="21970" y="308609"/>
                </a:lnTo>
                <a:lnTo>
                  <a:pt x="26288" y="306069"/>
                </a:lnTo>
                <a:lnTo>
                  <a:pt x="55738" y="306069"/>
                </a:lnTo>
                <a:lnTo>
                  <a:pt x="47243" y="297179"/>
                </a:lnTo>
                <a:lnTo>
                  <a:pt x="40639" y="294639"/>
                </a:lnTo>
                <a:close/>
              </a:path>
              <a:path w="391795" h="401320">
                <a:moveTo>
                  <a:pt x="111251" y="224789"/>
                </a:moveTo>
                <a:lnTo>
                  <a:pt x="70286" y="246379"/>
                </a:lnTo>
                <a:lnTo>
                  <a:pt x="62356" y="274319"/>
                </a:lnTo>
                <a:lnTo>
                  <a:pt x="63642" y="283209"/>
                </a:lnTo>
                <a:lnTo>
                  <a:pt x="87905" y="317499"/>
                </a:lnTo>
                <a:lnTo>
                  <a:pt x="115569" y="326389"/>
                </a:lnTo>
                <a:lnTo>
                  <a:pt x="125094" y="326389"/>
                </a:lnTo>
                <a:lnTo>
                  <a:pt x="134048" y="323849"/>
                </a:lnTo>
                <a:lnTo>
                  <a:pt x="142430" y="318769"/>
                </a:lnTo>
                <a:lnTo>
                  <a:pt x="147116" y="314959"/>
                </a:lnTo>
                <a:lnTo>
                  <a:pt x="117093" y="314959"/>
                </a:lnTo>
                <a:lnTo>
                  <a:pt x="109978" y="313689"/>
                </a:lnTo>
                <a:lnTo>
                  <a:pt x="78851" y="285749"/>
                </a:lnTo>
                <a:lnTo>
                  <a:pt x="74929" y="271779"/>
                </a:lnTo>
                <a:lnTo>
                  <a:pt x="75283" y="265429"/>
                </a:lnTo>
                <a:lnTo>
                  <a:pt x="102822" y="237489"/>
                </a:lnTo>
                <a:lnTo>
                  <a:pt x="141795" y="237489"/>
                </a:lnTo>
                <a:lnTo>
                  <a:pt x="138969" y="234949"/>
                </a:lnTo>
                <a:lnTo>
                  <a:pt x="130111" y="229869"/>
                </a:lnTo>
                <a:lnTo>
                  <a:pt x="120872" y="226059"/>
                </a:lnTo>
                <a:lnTo>
                  <a:pt x="111251" y="224789"/>
                </a:lnTo>
                <a:close/>
              </a:path>
              <a:path w="391795" h="401320">
                <a:moveTo>
                  <a:pt x="162413" y="292099"/>
                </a:moveTo>
                <a:lnTo>
                  <a:pt x="150367" y="292099"/>
                </a:lnTo>
                <a:lnTo>
                  <a:pt x="148589" y="297179"/>
                </a:lnTo>
                <a:lnTo>
                  <a:pt x="145795" y="300989"/>
                </a:lnTo>
                <a:lnTo>
                  <a:pt x="117093" y="314959"/>
                </a:lnTo>
                <a:lnTo>
                  <a:pt x="147116" y="314959"/>
                </a:lnTo>
                <a:lnTo>
                  <a:pt x="150240" y="312419"/>
                </a:lnTo>
                <a:lnTo>
                  <a:pt x="154765" y="307339"/>
                </a:lnTo>
                <a:lnTo>
                  <a:pt x="158432" y="302259"/>
                </a:lnTo>
                <a:lnTo>
                  <a:pt x="161242" y="295909"/>
                </a:lnTo>
                <a:lnTo>
                  <a:pt x="162413" y="292099"/>
                </a:lnTo>
                <a:close/>
              </a:path>
              <a:path w="391795" h="401320">
                <a:moveTo>
                  <a:pt x="141795" y="237489"/>
                </a:moveTo>
                <a:lnTo>
                  <a:pt x="109727" y="237489"/>
                </a:lnTo>
                <a:lnTo>
                  <a:pt x="116897" y="238759"/>
                </a:lnTo>
                <a:lnTo>
                  <a:pt x="123936" y="241299"/>
                </a:lnTo>
                <a:lnTo>
                  <a:pt x="150580" y="271779"/>
                </a:lnTo>
                <a:lnTo>
                  <a:pt x="151891" y="279399"/>
                </a:lnTo>
                <a:lnTo>
                  <a:pt x="136651" y="280669"/>
                </a:lnTo>
                <a:lnTo>
                  <a:pt x="137794" y="293369"/>
                </a:lnTo>
                <a:lnTo>
                  <a:pt x="150367" y="292099"/>
                </a:lnTo>
                <a:lnTo>
                  <a:pt x="162413" y="292099"/>
                </a:lnTo>
                <a:lnTo>
                  <a:pt x="163194" y="289559"/>
                </a:lnTo>
                <a:lnTo>
                  <a:pt x="184150" y="287019"/>
                </a:lnTo>
                <a:lnTo>
                  <a:pt x="183359" y="278129"/>
                </a:lnTo>
                <a:lnTo>
                  <a:pt x="164591" y="278129"/>
                </a:lnTo>
                <a:lnTo>
                  <a:pt x="163091" y="267969"/>
                </a:lnTo>
                <a:lnTo>
                  <a:pt x="159734" y="259079"/>
                </a:lnTo>
                <a:lnTo>
                  <a:pt x="154519" y="250189"/>
                </a:lnTo>
                <a:lnTo>
                  <a:pt x="147446" y="242569"/>
                </a:lnTo>
                <a:lnTo>
                  <a:pt x="141795" y="237489"/>
                </a:lnTo>
                <a:close/>
              </a:path>
              <a:path w="391795" h="401320">
                <a:moveTo>
                  <a:pt x="183133" y="275589"/>
                </a:moveTo>
                <a:lnTo>
                  <a:pt x="164591" y="278129"/>
                </a:lnTo>
                <a:lnTo>
                  <a:pt x="183359" y="278129"/>
                </a:lnTo>
                <a:lnTo>
                  <a:pt x="183133" y="275589"/>
                </a:lnTo>
                <a:close/>
              </a:path>
              <a:path w="391795" h="401320">
                <a:moveTo>
                  <a:pt x="188309" y="175259"/>
                </a:moveTo>
                <a:lnTo>
                  <a:pt x="166750" y="175259"/>
                </a:lnTo>
                <a:lnTo>
                  <a:pt x="170941" y="176529"/>
                </a:lnTo>
                <a:lnTo>
                  <a:pt x="179196" y="185419"/>
                </a:lnTo>
                <a:lnTo>
                  <a:pt x="181736" y="190499"/>
                </a:lnTo>
                <a:lnTo>
                  <a:pt x="182625" y="196849"/>
                </a:lnTo>
                <a:lnTo>
                  <a:pt x="182910" y="200659"/>
                </a:lnTo>
                <a:lnTo>
                  <a:pt x="182991" y="208279"/>
                </a:lnTo>
                <a:lnTo>
                  <a:pt x="182572" y="215899"/>
                </a:lnTo>
                <a:lnTo>
                  <a:pt x="180929" y="233679"/>
                </a:lnTo>
                <a:lnTo>
                  <a:pt x="180769" y="237489"/>
                </a:lnTo>
                <a:lnTo>
                  <a:pt x="189864" y="270509"/>
                </a:lnTo>
                <a:lnTo>
                  <a:pt x="211454" y="248919"/>
                </a:lnTo>
                <a:lnTo>
                  <a:pt x="194182" y="248919"/>
                </a:lnTo>
                <a:lnTo>
                  <a:pt x="193063" y="246379"/>
                </a:lnTo>
                <a:lnTo>
                  <a:pt x="192688" y="242569"/>
                </a:lnTo>
                <a:lnTo>
                  <a:pt x="192764" y="232409"/>
                </a:lnTo>
                <a:lnTo>
                  <a:pt x="193420" y="222249"/>
                </a:lnTo>
                <a:lnTo>
                  <a:pt x="194232" y="212089"/>
                </a:lnTo>
                <a:lnTo>
                  <a:pt x="194579" y="203199"/>
                </a:lnTo>
                <a:lnTo>
                  <a:pt x="194474" y="195579"/>
                </a:lnTo>
                <a:lnTo>
                  <a:pt x="193928" y="189229"/>
                </a:lnTo>
                <a:lnTo>
                  <a:pt x="192785" y="182879"/>
                </a:lnTo>
                <a:lnTo>
                  <a:pt x="189610" y="176529"/>
                </a:lnTo>
                <a:lnTo>
                  <a:pt x="188309" y="175259"/>
                </a:lnTo>
                <a:close/>
              </a:path>
              <a:path w="391795" h="401320">
                <a:moveTo>
                  <a:pt x="228472" y="214629"/>
                </a:moveTo>
                <a:lnTo>
                  <a:pt x="194182" y="248919"/>
                </a:lnTo>
                <a:lnTo>
                  <a:pt x="211454" y="248919"/>
                </a:lnTo>
                <a:lnTo>
                  <a:pt x="236854" y="223519"/>
                </a:lnTo>
                <a:lnTo>
                  <a:pt x="228472" y="214629"/>
                </a:lnTo>
                <a:close/>
              </a:path>
              <a:path w="391795" h="401320">
                <a:moveTo>
                  <a:pt x="172084" y="162559"/>
                </a:moveTo>
                <a:lnTo>
                  <a:pt x="156844" y="162559"/>
                </a:lnTo>
                <a:lnTo>
                  <a:pt x="149478" y="166369"/>
                </a:lnTo>
                <a:lnTo>
                  <a:pt x="135762" y="180339"/>
                </a:lnTo>
                <a:lnTo>
                  <a:pt x="132206" y="187959"/>
                </a:lnTo>
                <a:lnTo>
                  <a:pt x="131825" y="195579"/>
                </a:lnTo>
                <a:lnTo>
                  <a:pt x="131571" y="203199"/>
                </a:lnTo>
                <a:lnTo>
                  <a:pt x="134238" y="210819"/>
                </a:lnTo>
                <a:lnTo>
                  <a:pt x="139953" y="217169"/>
                </a:lnTo>
                <a:lnTo>
                  <a:pt x="149351" y="208279"/>
                </a:lnTo>
                <a:lnTo>
                  <a:pt x="145287" y="203199"/>
                </a:lnTo>
                <a:lnTo>
                  <a:pt x="143382" y="198119"/>
                </a:lnTo>
                <a:lnTo>
                  <a:pt x="143890" y="189229"/>
                </a:lnTo>
                <a:lnTo>
                  <a:pt x="145795" y="184149"/>
                </a:lnTo>
                <a:lnTo>
                  <a:pt x="153415" y="176529"/>
                </a:lnTo>
                <a:lnTo>
                  <a:pt x="157733" y="175259"/>
                </a:lnTo>
                <a:lnTo>
                  <a:pt x="188309" y="175259"/>
                </a:lnTo>
                <a:lnTo>
                  <a:pt x="184403" y="171449"/>
                </a:lnTo>
                <a:lnTo>
                  <a:pt x="178688" y="166369"/>
                </a:lnTo>
                <a:lnTo>
                  <a:pt x="172084" y="162559"/>
                </a:lnTo>
                <a:close/>
              </a:path>
              <a:path w="391795" h="401320">
                <a:moveTo>
                  <a:pt x="223694" y="110489"/>
                </a:moveTo>
                <a:lnTo>
                  <a:pt x="209559" y="110489"/>
                </a:lnTo>
                <a:lnTo>
                  <a:pt x="197103" y="119379"/>
                </a:lnTo>
                <a:lnTo>
                  <a:pt x="189317" y="130809"/>
                </a:lnTo>
                <a:lnTo>
                  <a:pt x="189007" y="144779"/>
                </a:lnTo>
                <a:lnTo>
                  <a:pt x="196175" y="161289"/>
                </a:lnTo>
                <a:lnTo>
                  <a:pt x="210819" y="179069"/>
                </a:lnTo>
                <a:lnTo>
                  <a:pt x="228272" y="193039"/>
                </a:lnTo>
                <a:lnTo>
                  <a:pt x="244046" y="200659"/>
                </a:lnTo>
                <a:lnTo>
                  <a:pt x="258129" y="199389"/>
                </a:lnTo>
                <a:lnTo>
                  <a:pt x="270509" y="191769"/>
                </a:lnTo>
                <a:lnTo>
                  <a:pt x="271383" y="190499"/>
                </a:lnTo>
                <a:lnTo>
                  <a:pt x="253364" y="190499"/>
                </a:lnTo>
                <a:lnTo>
                  <a:pt x="246760" y="189229"/>
                </a:lnTo>
                <a:lnTo>
                  <a:pt x="212911" y="161289"/>
                </a:lnTo>
                <a:lnTo>
                  <a:pt x="198627" y="135889"/>
                </a:lnTo>
                <a:lnTo>
                  <a:pt x="199897" y="130809"/>
                </a:lnTo>
                <a:lnTo>
                  <a:pt x="208787" y="121919"/>
                </a:lnTo>
                <a:lnTo>
                  <a:pt x="214375" y="120649"/>
                </a:lnTo>
                <a:lnTo>
                  <a:pt x="242706" y="120649"/>
                </a:lnTo>
                <a:lnTo>
                  <a:pt x="239520" y="118109"/>
                </a:lnTo>
                <a:lnTo>
                  <a:pt x="223694" y="110489"/>
                </a:lnTo>
                <a:close/>
              </a:path>
              <a:path w="391795" h="401320">
                <a:moveTo>
                  <a:pt x="242706" y="120649"/>
                </a:moveTo>
                <a:lnTo>
                  <a:pt x="214375" y="120649"/>
                </a:lnTo>
                <a:lnTo>
                  <a:pt x="221106" y="121919"/>
                </a:lnTo>
                <a:lnTo>
                  <a:pt x="226540" y="124459"/>
                </a:lnTo>
                <a:lnTo>
                  <a:pt x="255008" y="149859"/>
                </a:lnTo>
                <a:lnTo>
                  <a:pt x="269112" y="175259"/>
                </a:lnTo>
                <a:lnTo>
                  <a:pt x="267842" y="180339"/>
                </a:lnTo>
                <a:lnTo>
                  <a:pt x="263397" y="185419"/>
                </a:lnTo>
                <a:lnTo>
                  <a:pt x="258952" y="189229"/>
                </a:lnTo>
                <a:lnTo>
                  <a:pt x="253364" y="190499"/>
                </a:lnTo>
                <a:lnTo>
                  <a:pt x="271383" y="190499"/>
                </a:lnTo>
                <a:lnTo>
                  <a:pt x="278372" y="180339"/>
                </a:lnTo>
                <a:lnTo>
                  <a:pt x="278733" y="165099"/>
                </a:lnTo>
                <a:lnTo>
                  <a:pt x="271617" y="149859"/>
                </a:lnTo>
                <a:lnTo>
                  <a:pt x="257047" y="132079"/>
                </a:lnTo>
                <a:lnTo>
                  <a:pt x="242706" y="120649"/>
                </a:lnTo>
                <a:close/>
              </a:path>
              <a:path w="391795" h="401320">
                <a:moveTo>
                  <a:pt x="297165" y="64769"/>
                </a:moveTo>
                <a:lnTo>
                  <a:pt x="276732" y="64769"/>
                </a:lnTo>
                <a:lnTo>
                  <a:pt x="280923" y="67309"/>
                </a:lnTo>
                <a:lnTo>
                  <a:pt x="284733" y="71119"/>
                </a:lnTo>
                <a:lnTo>
                  <a:pt x="289178" y="74929"/>
                </a:lnTo>
                <a:lnTo>
                  <a:pt x="291718" y="80009"/>
                </a:lnTo>
                <a:lnTo>
                  <a:pt x="292480" y="86359"/>
                </a:lnTo>
                <a:lnTo>
                  <a:pt x="292860" y="91439"/>
                </a:lnTo>
                <a:lnTo>
                  <a:pt x="292846" y="97789"/>
                </a:lnTo>
                <a:lnTo>
                  <a:pt x="292427" y="105409"/>
                </a:lnTo>
                <a:lnTo>
                  <a:pt x="291591" y="114299"/>
                </a:lnTo>
                <a:lnTo>
                  <a:pt x="290804" y="124459"/>
                </a:lnTo>
                <a:lnTo>
                  <a:pt x="290666" y="128269"/>
                </a:lnTo>
                <a:lnTo>
                  <a:pt x="290618" y="134619"/>
                </a:lnTo>
                <a:lnTo>
                  <a:pt x="290752" y="138429"/>
                </a:lnTo>
                <a:lnTo>
                  <a:pt x="291464" y="144779"/>
                </a:lnTo>
                <a:lnTo>
                  <a:pt x="292734" y="151129"/>
                </a:lnTo>
                <a:lnTo>
                  <a:pt x="295528" y="156209"/>
                </a:lnTo>
                <a:lnTo>
                  <a:pt x="299846" y="160019"/>
                </a:lnTo>
                <a:lnTo>
                  <a:pt x="320166" y="139699"/>
                </a:lnTo>
                <a:lnTo>
                  <a:pt x="304037" y="139699"/>
                </a:lnTo>
                <a:lnTo>
                  <a:pt x="302938" y="135889"/>
                </a:lnTo>
                <a:lnTo>
                  <a:pt x="302596" y="132079"/>
                </a:lnTo>
                <a:lnTo>
                  <a:pt x="302644" y="123189"/>
                </a:lnTo>
                <a:lnTo>
                  <a:pt x="304212" y="101599"/>
                </a:lnTo>
                <a:lnTo>
                  <a:pt x="304498" y="93979"/>
                </a:lnTo>
                <a:lnTo>
                  <a:pt x="304403" y="85089"/>
                </a:lnTo>
                <a:lnTo>
                  <a:pt x="303783" y="80009"/>
                </a:lnTo>
                <a:lnTo>
                  <a:pt x="302640" y="72389"/>
                </a:lnTo>
                <a:lnTo>
                  <a:pt x="299592" y="67309"/>
                </a:lnTo>
                <a:lnTo>
                  <a:pt x="297165" y="64769"/>
                </a:lnTo>
                <a:close/>
              </a:path>
              <a:path w="391795" h="401320">
                <a:moveTo>
                  <a:pt x="338327" y="105409"/>
                </a:moveTo>
                <a:lnTo>
                  <a:pt x="304037" y="139699"/>
                </a:lnTo>
                <a:lnTo>
                  <a:pt x="320166" y="139699"/>
                </a:lnTo>
                <a:lnTo>
                  <a:pt x="346836" y="113029"/>
                </a:lnTo>
                <a:lnTo>
                  <a:pt x="338327" y="105409"/>
                </a:lnTo>
                <a:close/>
              </a:path>
              <a:path w="391795" h="401320">
                <a:moveTo>
                  <a:pt x="281939" y="53339"/>
                </a:moveTo>
                <a:lnTo>
                  <a:pt x="266700" y="53339"/>
                </a:lnTo>
                <a:lnTo>
                  <a:pt x="259333" y="57149"/>
                </a:lnTo>
                <a:lnTo>
                  <a:pt x="245617" y="69849"/>
                </a:lnTo>
                <a:lnTo>
                  <a:pt x="242188" y="77469"/>
                </a:lnTo>
                <a:lnTo>
                  <a:pt x="241426" y="92709"/>
                </a:lnTo>
                <a:lnTo>
                  <a:pt x="244093" y="100329"/>
                </a:lnTo>
                <a:lnTo>
                  <a:pt x="249808" y="106679"/>
                </a:lnTo>
                <a:lnTo>
                  <a:pt x="259333" y="97789"/>
                </a:lnTo>
                <a:lnTo>
                  <a:pt x="255269" y="92709"/>
                </a:lnTo>
                <a:lnTo>
                  <a:pt x="253364" y="88899"/>
                </a:lnTo>
                <a:lnTo>
                  <a:pt x="253872" y="78739"/>
                </a:lnTo>
                <a:lnTo>
                  <a:pt x="255777" y="74929"/>
                </a:lnTo>
                <a:lnTo>
                  <a:pt x="263397" y="67309"/>
                </a:lnTo>
                <a:lnTo>
                  <a:pt x="267715" y="64769"/>
                </a:lnTo>
                <a:lnTo>
                  <a:pt x="297165" y="64769"/>
                </a:lnTo>
                <a:lnTo>
                  <a:pt x="288670" y="55879"/>
                </a:lnTo>
                <a:lnTo>
                  <a:pt x="281939" y="53339"/>
                </a:lnTo>
                <a:close/>
              </a:path>
              <a:path w="391795" h="401320">
                <a:moveTo>
                  <a:pt x="346709" y="76199"/>
                </a:moveTo>
                <a:lnTo>
                  <a:pt x="337311" y="85089"/>
                </a:lnTo>
                <a:lnTo>
                  <a:pt x="343661" y="91439"/>
                </a:lnTo>
                <a:lnTo>
                  <a:pt x="350773" y="93979"/>
                </a:lnTo>
                <a:lnTo>
                  <a:pt x="366394" y="92709"/>
                </a:lnTo>
                <a:lnTo>
                  <a:pt x="373633" y="88899"/>
                </a:lnTo>
                <a:lnTo>
                  <a:pt x="380364" y="82549"/>
                </a:lnTo>
                <a:lnTo>
                  <a:pt x="381685" y="81279"/>
                </a:lnTo>
                <a:lnTo>
                  <a:pt x="354456" y="81279"/>
                </a:lnTo>
                <a:lnTo>
                  <a:pt x="350265" y="80009"/>
                </a:lnTo>
                <a:lnTo>
                  <a:pt x="346709" y="76199"/>
                </a:lnTo>
                <a:close/>
              </a:path>
              <a:path w="391795" h="401320">
                <a:moveTo>
                  <a:pt x="384143" y="39369"/>
                </a:moveTo>
                <a:lnTo>
                  <a:pt x="363219" y="39369"/>
                </a:lnTo>
                <a:lnTo>
                  <a:pt x="367918" y="41909"/>
                </a:lnTo>
                <a:lnTo>
                  <a:pt x="372363" y="46989"/>
                </a:lnTo>
                <a:lnTo>
                  <a:pt x="376808" y="50799"/>
                </a:lnTo>
                <a:lnTo>
                  <a:pt x="379094" y="55879"/>
                </a:lnTo>
                <a:lnTo>
                  <a:pt x="379221" y="60959"/>
                </a:lnTo>
                <a:lnTo>
                  <a:pt x="379475" y="66039"/>
                </a:lnTo>
                <a:lnTo>
                  <a:pt x="377443" y="71119"/>
                </a:lnTo>
                <a:lnTo>
                  <a:pt x="368807" y="80009"/>
                </a:lnTo>
                <a:lnTo>
                  <a:pt x="364235" y="81279"/>
                </a:lnTo>
                <a:lnTo>
                  <a:pt x="381685" y="81279"/>
                </a:lnTo>
                <a:lnTo>
                  <a:pt x="386968" y="76199"/>
                </a:lnTo>
                <a:lnTo>
                  <a:pt x="390525" y="68579"/>
                </a:lnTo>
                <a:lnTo>
                  <a:pt x="391286" y="50799"/>
                </a:lnTo>
                <a:lnTo>
                  <a:pt x="388238" y="43179"/>
                </a:lnTo>
                <a:lnTo>
                  <a:pt x="384143" y="39369"/>
                </a:lnTo>
                <a:close/>
              </a:path>
              <a:path w="391795" h="401320">
                <a:moveTo>
                  <a:pt x="348953" y="11429"/>
                </a:moveTo>
                <a:lnTo>
                  <a:pt x="328294" y="11429"/>
                </a:lnTo>
                <a:lnTo>
                  <a:pt x="332104" y="12699"/>
                </a:lnTo>
                <a:lnTo>
                  <a:pt x="335660" y="16509"/>
                </a:lnTo>
                <a:lnTo>
                  <a:pt x="340161" y="22859"/>
                </a:lnTo>
                <a:lnTo>
                  <a:pt x="341471" y="29209"/>
                </a:lnTo>
                <a:lnTo>
                  <a:pt x="339590" y="35559"/>
                </a:lnTo>
                <a:lnTo>
                  <a:pt x="332485" y="44449"/>
                </a:lnTo>
                <a:lnTo>
                  <a:pt x="339597" y="52069"/>
                </a:lnTo>
                <a:lnTo>
                  <a:pt x="343026" y="48259"/>
                </a:lnTo>
                <a:lnTo>
                  <a:pt x="348106" y="43179"/>
                </a:lnTo>
                <a:lnTo>
                  <a:pt x="353186" y="40639"/>
                </a:lnTo>
                <a:lnTo>
                  <a:pt x="363219" y="39369"/>
                </a:lnTo>
                <a:lnTo>
                  <a:pt x="384143" y="39369"/>
                </a:lnTo>
                <a:lnTo>
                  <a:pt x="377316" y="33019"/>
                </a:lnTo>
                <a:lnTo>
                  <a:pt x="375623" y="31749"/>
                </a:lnTo>
                <a:lnTo>
                  <a:pt x="350138" y="31749"/>
                </a:lnTo>
                <a:lnTo>
                  <a:pt x="352043" y="27939"/>
                </a:lnTo>
                <a:lnTo>
                  <a:pt x="352425" y="22859"/>
                </a:lnTo>
                <a:lnTo>
                  <a:pt x="350392" y="13969"/>
                </a:lnTo>
                <a:lnTo>
                  <a:pt x="348953" y="11429"/>
                </a:lnTo>
                <a:close/>
              </a:path>
              <a:path w="391795" h="401320">
                <a:moveTo>
                  <a:pt x="333501" y="0"/>
                </a:moveTo>
                <a:lnTo>
                  <a:pt x="319150" y="0"/>
                </a:lnTo>
                <a:lnTo>
                  <a:pt x="312419" y="3809"/>
                </a:lnTo>
                <a:lnTo>
                  <a:pt x="300354" y="15239"/>
                </a:lnTo>
                <a:lnTo>
                  <a:pt x="297179" y="21589"/>
                </a:lnTo>
                <a:lnTo>
                  <a:pt x="295655" y="35559"/>
                </a:lnTo>
                <a:lnTo>
                  <a:pt x="297941" y="43179"/>
                </a:lnTo>
                <a:lnTo>
                  <a:pt x="303275" y="49529"/>
                </a:lnTo>
                <a:lnTo>
                  <a:pt x="312673" y="40639"/>
                </a:lnTo>
                <a:lnTo>
                  <a:pt x="308935" y="34289"/>
                </a:lnTo>
                <a:lnTo>
                  <a:pt x="307816" y="27939"/>
                </a:lnTo>
                <a:lnTo>
                  <a:pt x="309316" y="22859"/>
                </a:lnTo>
                <a:lnTo>
                  <a:pt x="313435" y="16509"/>
                </a:lnTo>
                <a:lnTo>
                  <a:pt x="316991" y="13969"/>
                </a:lnTo>
                <a:lnTo>
                  <a:pt x="320675" y="11429"/>
                </a:lnTo>
                <a:lnTo>
                  <a:pt x="348953" y="11429"/>
                </a:lnTo>
                <a:lnTo>
                  <a:pt x="348233" y="10159"/>
                </a:lnTo>
                <a:lnTo>
                  <a:pt x="345312" y="7619"/>
                </a:lnTo>
                <a:lnTo>
                  <a:pt x="339851" y="2539"/>
                </a:lnTo>
                <a:lnTo>
                  <a:pt x="333501" y="0"/>
                </a:lnTo>
                <a:close/>
              </a:path>
              <a:path w="391795" h="401320">
                <a:moveTo>
                  <a:pt x="361060" y="27939"/>
                </a:moveTo>
                <a:lnTo>
                  <a:pt x="355600" y="29209"/>
                </a:lnTo>
                <a:lnTo>
                  <a:pt x="350138" y="31749"/>
                </a:lnTo>
                <a:lnTo>
                  <a:pt x="375623" y="31749"/>
                </a:lnTo>
                <a:lnTo>
                  <a:pt x="372236" y="29209"/>
                </a:lnTo>
                <a:lnTo>
                  <a:pt x="366648" y="29209"/>
                </a:lnTo>
                <a:lnTo>
                  <a:pt x="361060" y="279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080750" y="5185790"/>
            <a:ext cx="392430" cy="389890"/>
          </a:xfrm>
          <a:custGeom>
            <a:avLst/>
            <a:gdLst/>
            <a:ahLst/>
            <a:cxnLst/>
            <a:rect l="l" t="t" r="r" b="b"/>
            <a:pathLst>
              <a:path w="392429" h="389889">
                <a:moveTo>
                  <a:pt x="51180" y="373379"/>
                </a:moveTo>
                <a:lnTo>
                  <a:pt x="41782" y="382269"/>
                </a:lnTo>
                <a:lnTo>
                  <a:pt x="48005" y="387349"/>
                </a:lnTo>
                <a:lnTo>
                  <a:pt x="55118" y="389889"/>
                </a:lnTo>
                <a:lnTo>
                  <a:pt x="70866" y="389889"/>
                </a:lnTo>
                <a:lnTo>
                  <a:pt x="78104" y="386079"/>
                </a:lnTo>
                <a:lnTo>
                  <a:pt x="84708" y="378459"/>
                </a:lnTo>
                <a:lnTo>
                  <a:pt x="58800" y="378459"/>
                </a:lnTo>
                <a:lnTo>
                  <a:pt x="54609" y="375919"/>
                </a:lnTo>
                <a:lnTo>
                  <a:pt x="51180" y="373379"/>
                </a:lnTo>
                <a:close/>
              </a:path>
              <a:path w="392429" h="389889">
                <a:moveTo>
                  <a:pt x="88942" y="336549"/>
                </a:moveTo>
                <a:lnTo>
                  <a:pt x="67691" y="336549"/>
                </a:lnTo>
                <a:lnTo>
                  <a:pt x="72390" y="339089"/>
                </a:lnTo>
                <a:lnTo>
                  <a:pt x="76834" y="342899"/>
                </a:lnTo>
                <a:lnTo>
                  <a:pt x="81152" y="347979"/>
                </a:lnTo>
                <a:lnTo>
                  <a:pt x="83439" y="351789"/>
                </a:lnTo>
                <a:lnTo>
                  <a:pt x="83947" y="363219"/>
                </a:lnTo>
                <a:lnTo>
                  <a:pt x="81915" y="368299"/>
                </a:lnTo>
                <a:lnTo>
                  <a:pt x="77597" y="372109"/>
                </a:lnTo>
                <a:lnTo>
                  <a:pt x="73151" y="375919"/>
                </a:lnTo>
                <a:lnTo>
                  <a:pt x="68579" y="378459"/>
                </a:lnTo>
                <a:lnTo>
                  <a:pt x="84708" y="378459"/>
                </a:lnTo>
                <a:lnTo>
                  <a:pt x="91440" y="372109"/>
                </a:lnTo>
                <a:lnTo>
                  <a:pt x="94996" y="364489"/>
                </a:lnTo>
                <a:lnTo>
                  <a:pt x="95757" y="347979"/>
                </a:lnTo>
                <a:lnTo>
                  <a:pt x="92582" y="340359"/>
                </a:lnTo>
                <a:lnTo>
                  <a:pt x="88942" y="336549"/>
                </a:lnTo>
                <a:close/>
              </a:path>
              <a:path w="392429" h="389889">
                <a:moveTo>
                  <a:pt x="53382" y="308609"/>
                </a:moveTo>
                <a:lnTo>
                  <a:pt x="32766" y="308609"/>
                </a:lnTo>
                <a:lnTo>
                  <a:pt x="36449" y="309879"/>
                </a:lnTo>
                <a:lnTo>
                  <a:pt x="40004" y="313689"/>
                </a:lnTo>
                <a:lnTo>
                  <a:pt x="44507" y="320039"/>
                </a:lnTo>
                <a:lnTo>
                  <a:pt x="45831" y="326389"/>
                </a:lnTo>
                <a:lnTo>
                  <a:pt x="43987" y="332739"/>
                </a:lnTo>
                <a:lnTo>
                  <a:pt x="38989" y="339089"/>
                </a:lnTo>
                <a:lnTo>
                  <a:pt x="36829" y="341629"/>
                </a:lnTo>
                <a:lnTo>
                  <a:pt x="44069" y="347979"/>
                </a:lnTo>
                <a:lnTo>
                  <a:pt x="52577" y="339089"/>
                </a:lnTo>
                <a:lnTo>
                  <a:pt x="57530" y="336549"/>
                </a:lnTo>
                <a:lnTo>
                  <a:pt x="88942" y="336549"/>
                </a:lnTo>
                <a:lnTo>
                  <a:pt x="81660" y="328929"/>
                </a:lnTo>
                <a:lnTo>
                  <a:pt x="54482" y="328929"/>
                </a:lnTo>
                <a:lnTo>
                  <a:pt x="56388" y="323849"/>
                </a:lnTo>
                <a:lnTo>
                  <a:pt x="56896" y="320039"/>
                </a:lnTo>
                <a:lnTo>
                  <a:pt x="55879" y="314959"/>
                </a:lnTo>
                <a:lnTo>
                  <a:pt x="54736" y="311149"/>
                </a:lnTo>
                <a:lnTo>
                  <a:pt x="53382" y="308609"/>
                </a:lnTo>
                <a:close/>
              </a:path>
              <a:path w="392429" h="389889">
                <a:moveTo>
                  <a:pt x="37973" y="295909"/>
                </a:moveTo>
                <a:lnTo>
                  <a:pt x="30733" y="297179"/>
                </a:lnTo>
                <a:lnTo>
                  <a:pt x="23622" y="297179"/>
                </a:lnTo>
                <a:lnTo>
                  <a:pt x="16891" y="299719"/>
                </a:lnTo>
                <a:lnTo>
                  <a:pt x="4825" y="312419"/>
                </a:lnTo>
                <a:lnTo>
                  <a:pt x="1524" y="318769"/>
                </a:lnTo>
                <a:lnTo>
                  <a:pt x="0" y="332739"/>
                </a:lnTo>
                <a:lnTo>
                  <a:pt x="2285" y="339089"/>
                </a:lnTo>
                <a:lnTo>
                  <a:pt x="7620" y="346709"/>
                </a:lnTo>
                <a:lnTo>
                  <a:pt x="17018" y="336549"/>
                </a:lnTo>
                <a:lnTo>
                  <a:pt x="13352" y="330199"/>
                </a:lnTo>
                <a:lnTo>
                  <a:pt x="12271" y="325119"/>
                </a:lnTo>
                <a:lnTo>
                  <a:pt x="13785" y="318769"/>
                </a:lnTo>
                <a:lnTo>
                  <a:pt x="17906" y="313689"/>
                </a:lnTo>
                <a:lnTo>
                  <a:pt x="21335" y="309879"/>
                </a:lnTo>
                <a:lnTo>
                  <a:pt x="25019" y="308609"/>
                </a:lnTo>
                <a:lnTo>
                  <a:pt x="53382" y="308609"/>
                </a:lnTo>
                <a:lnTo>
                  <a:pt x="52704" y="307339"/>
                </a:lnTo>
                <a:lnTo>
                  <a:pt x="49656" y="304799"/>
                </a:lnTo>
                <a:lnTo>
                  <a:pt x="44196" y="298449"/>
                </a:lnTo>
                <a:lnTo>
                  <a:pt x="37973" y="295909"/>
                </a:lnTo>
                <a:close/>
              </a:path>
              <a:path w="392429" h="389889">
                <a:moveTo>
                  <a:pt x="65531" y="325119"/>
                </a:moveTo>
                <a:lnTo>
                  <a:pt x="59944" y="326389"/>
                </a:lnTo>
                <a:lnTo>
                  <a:pt x="54482" y="328929"/>
                </a:lnTo>
                <a:lnTo>
                  <a:pt x="81660" y="328929"/>
                </a:lnTo>
                <a:lnTo>
                  <a:pt x="76707" y="326389"/>
                </a:lnTo>
                <a:lnTo>
                  <a:pt x="65531" y="325119"/>
                </a:lnTo>
                <a:close/>
              </a:path>
              <a:path w="392429" h="389889">
                <a:moveTo>
                  <a:pt x="112014" y="224789"/>
                </a:moveTo>
                <a:lnTo>
                  <a:pt x="71048" y="247649"/>
                </a:lnTo>
                <a:lnTo>
                  <a:pt x="63119" y="274319"/>
                </a:lnTo>
                <a:lnTo>
                  <a:pt x="64404" y="283209"/>
                </a:lnTo>
                <a:lnTo>
                  <a:pt x="88667" y="317499"/>
                </a:lnTo>
                <a:lnTo>
                  <a:pt x="116331" y="327659"/>
                </a:lnTo>
                <a:lnTo>
                  <a:pt x="125856" y="326389"/>
                </a:lnTo>
                <a:lnTo>
                  <a:pt x="134810" y="323849"/>
                </a:lnTo>
                <a:lnTo>
                  <a:pt x="143192" y="320039"/>
                </a:lnTo>
                <a:lnTo>
                  <a:pt x="148399" y="314959"/>
                </a:lnTo>
                <a:lnTo>
                  <a:pt x="117855" y="314959"/>
                </a:lnTo>
                <a:lnTo>
                  <a:pt x="110740" y="313689"/>
                </a:lnTo>
                <a:lnTo>
                  <a:pt x="79613" y="287019"/>
                </a:lnTo>
                <a:lnTo>
                  <a:pt x="75692" y="273049"/>
                </a:lnTo>
                <a:lnTo>
                  <a:pt x="76045" y="265429"/>
                </a:lnTo>
                <a:lnTo>
                  <a:pt x="103584" y="237489"/>
                </a:lnTo>
                <a:lnTo>
                  <a:pt x="142557" y="237489"/>
                </a:lnTo>
                <a:lnTo>
                  <a:pt x="139731" y="234949"/>
                </a:lnTo>
                <a:lnTo>
                  <a:pt x="130873" y="229869"/>
                </a:lnTo>
                <a:lnTo>
                  <a:pt x="121634" y="226059"/>
                </a:lnTo>
                <a:lnTo>
                  <a:pt x="112014" y="224789"/>
                </a:lnTo>
                <a:close/>
              </a:path>
              <a:path w="392429" h="389889">
                <a:moveTo>
                  <a:pt x="163468" y="292099"/>
                </a:moveTo>
                <a:lnTo>
                  <a:pt x="151129" y="292099"/>
                </a:lnTo>
                <a:lnTo>
                  <a:pt x="149351" y="297179"/>
                </a:lnTo>
                <a:lnTo>
                  <a:pt x="146557" y="300989"/>
                </a:lnTo>
                <a:lnTo>
                  <a:pt x="142875" y="304799"/>
                </a:lnTo>
                <a:lnTo>
                  <a:pt x="137322" y="309879"/>
                </a:lnTo>
                <a:lnTo>
                  <a:pt x="131318" y="312419"/>
                </a:lnTo>
                <a:lnTo>
                  <a:pt x="124837" y="314959"/>
                </a:lnTo>
                <a:lnTo>
                  <a:pt x="148399" y="314959"/>
                </a:lnTo>
                <a:lnTo>
                  <a:pt x="151002" y="312419"/>
                </a:lnTo>
                <a:lnTo>
                  <a:pt x="155527" y="307339"/>
                </a:lnTo>
                <a:lnTo>
                  <a:pt x="159194" y="302259"/>
                </a:lnTo>
                <a:lnTo>
                  <a:pt x="162004" y="295909"/>
                </a:lnTo>
                <a:lnTo>
                  <a:pt x="163468" y="292099"/>
                </a:lnTo>
                <a:close/>
              </a:path>
              <a:path w="392429" h="389889">
                <a:moveTo>
                  <a:pt x="142557" y="237489"/>
                </a:moveTo>
                <a:lnTo>
                  <a:pt x="110490" y="237489"/>
                </a:lnTo>
                <a:lnTo>
                  <a:pt x="117659" y="238759"/>
                </a:lnTo>
                <a:lnTo>
                  <a:pt x="124698" y="241299"/>
                </a:lnTo>
                <a:lnTo>
                  <a:pt x="151342" y="271779"/>
                </a:lnTo>
                <a:lnTo>
                  <a:pt x="152653" y="279399"/>
                </a:lnTo>
                <a:lnTo>
                  <a:pt x="137414" y="280669"/>
                </a:lnTo>
                <a:lnTo>
                  <a:pt x="138556" y="293369"/>
                </a:lnTo>
                <a:lnTo>
                  <a:pt x="151129" y="292099"/>
                </a:lnTo>
                <a:lnTo>
                  <a:pt x="163468" y="292099"/>
                </a:lnTo>
                <a:lnTo>
                  <a:pt x="163956" y="290829"/>
                </a:lnTo>
                <a:lnTo>
                  <a:pt x="184911" y="288289"/>
                </a:lnTo>
                <a:lnTo>
                  <a:pt x="184099" y="278129"/>
                </a:lnTo>
                <a:lnTo>
                  <a:pt x="165353" y="278129"/>
                </a:lnTo>
                <a:lnTo>
                  <a:pt x="163853" y="267969"/>
                </a:lnTo>
                <a:lnTo>
                  <a:pt x="160496" y="259079"/>
                </a:lnTo>
                <a:lnTo>
                  <a:pt x="155281" y="250189"/>
                </a:lnTo>
                <a:lnTo>
                  <a:pt x="148208" y="242569"/>
                </a:lnTo>
                <a:lnTo>
                  <a:pt x="142557" y="237489"/>
                </a:lnTo>
                <a:close/>
              </a:path>
              <a:path w="392429" h="389889">
                <a:moveTo>
                  <a:pt x="183896" y="275589"/>
                </a:moveTo>
                <a:lnTo>
                  <a:pt x="165353" y="278129"/>
                </a:lnTo>
                <a:lnTo>
                  <a:pt x="184099" y="278129"/>
                </a:lnTo>
                <a:lnTo>
                  <a:pt x="183896" y="275589"/>
                </a:lnTo>
                <a:close/>
              </a:path>
              <a:path w="392429" h="389889">
                <a:moveTo>
                  <a:pt x="189071" y="175259"/>
                </a:moveTo>
                <a:lnTo>
                  <a:pt x="167513" y="175259"/>
                </a:lnTo>
                <a:lnTo>
                  <a:pt x="171703" y="176529"/>
                </a:lnTo>
                <a:lnTo>
                  <a:pt x="179958" y="185419"/>
                </a:lnTo>
                <a:lnTo>
                  <a:pt x="182499" y="190499"/>
                </a:lnTo>
                <a:lnTo>
                  <a:pt x="183388" y="196849"/>
                </a:lnTo>
                <a:lnTo>
                  <a:pt x="183672" y="200659"/>
                </a:lnTo>
                <a:lnTo>
                  <a:pt x="183753" y="208279"/>
                </a:lnTo>
                <a:lnTo>
                  <a:pt x="183334" y="215899"/>
                </a:lnTo>
                <a:lnTo>
                  <a:pt x="181691" y="233679"/>
                </a:lnTo>
                <a:lnTo>
                  <a:pt x="181554" y="237489"/>
                </a:lnTo>
                <a:lnTo>
                  <a:pt x="181480" y="246379"/>
                </a:lnTo>
                <a:lnTo>
                  <a:pt x="181552" y="248919"/>
                </a:lnTo>
                <a:lnTo>
                  <a:pt x="182245" y="253999"/>
                </a:lnTo>
                <a:lnTo>
                  <a:pt x="183515" y="260349"/>
                </a:lnTo>
                <a:lnTo>
                  <a:pt x="186308" y="266699"/>
                </a:lnTo>
                <a:lnTo>
                  <a:pt x="190626" y="270509"/>
                </a:lnTo>
                <a:lnTo>
                  <a:pt x="210947" y="250189"/>
                </a:lnTo>
                <a:lnTo>
                  <a:pt x="194945" y="250189"/>
                </a:lnTo>
                <a:lnTo>
                  <a:pt x="193825" y="246379"/>
                </a:lnTo>
                <a:lnTo>
                  <a:pt x="193450" y="242569"/>
                </a:lnTo>
                <a:lnTo>
                  <a:pt x="193444" y="233679"/>
                </a:lnTo>
                <a:lnTo>
                  <a:pt x="194992" y="212089"/>
                </a:lnTo>
                <a:lnTo>
                  <a:pt x="195325" y="203199"/>
                </a:lnTo>
                <a:lnTo>
                  <a:pt x="195183" y="195579"/>
                </a:lnTo>
                <a:lnTo>
                  <a:pt x="194564" y="189229"/>
                </a:lnTo>
                <a:lnTo>
                  <a:pt x="193548" y="182879"/>
                </a:lnTo>
                <a:lnTo>
                  <a:pt x="190373" y="176529"/>
                </a:lnTo>
                <a:lnTo>
                  <a:pt x="189071" y="175259"/>
                </a:lnTo>
                <a:close/>
              </a:path>
              <a:path w="392429" h="389889">
                <a:moveTo>
                  <a:pt x="229234" y="215899"/>
                </a:moveTo>
                <a:lnTo>
                  <a:pt x="194945" y="250189"/>
                </a:lnTo>
                <a:lnTo>
                  <a:pt x="210947" y="250189"/>
                </a:lnTo>
                <a:lnTo>
                  <a:pt x="237617" y="223519"/>
                </a:lnTo>
                <a:lnTo>
                  <a:pt x="229234" y="215899"/>
                </a:lnTo>
                <a:close/>
              </a:path>
              <a:path w="392429" h="389889">
                <a:moveTo>
                  <a:pt x="172847" y="162559"/>
                </a:moveTo>
                <a:lnTo>
                  <a:pt x="165226" y="163829"/>
                </a:lnTo>
                <a:lnTo>
                  <a:pt x="157606" y="163829"/>
                </a:lnTo>
                <a:lnTo>
                  <a:pt x="150241" y="166369"/>
                </a:lnTo>
                <a:lnTo>
                  <a:pt x="136525" y="180339"/>
                </a:lnTo>
                <a:lnTo>
                  <a:pt x="132969" y="187959"/>
                </a:lnTo>
                <a:lnTo>
                  <a:pt x="132588" y="195579"/>
                </a:lnTo>
                <a:lnTo>
                  <a:pt x="132333" y="203199"/>
                </a:lnTo>
                <a:lnTo>
                  <a:pt x="135000" y="210819"/>
                </a:lnTo>
                <a:lnTo>
                  <a:pt x="140716" y="217169"/>
                </a:lnTo>
                <a:lnTo>
                  <a:pt x="150114" y="208279"/>
                </a:lnTo>
                <a:lnTo>
                  <a:pt x="146050" y="203199"/>
                </a:lnTo>
                <a:lnTo>
                  <a:pt x="144145" y="198119"/>
                </a:lnTo>
                <a:lnTo>
                  <a:pt x="144652" y="189229"/>
                </a:lnTo>
                <a:lnTo>
                  <a:pt x="146557" y="185419"/>
                </a:lnTo>
                <a:lnTo>
                  <a:pt x="154177" y="177799"/>
                </a:lnTo>
                <a:lnTo>
                  <a:pt x="158496" y="175259"/>
                </a:lnTo>
                <a:lnTo>
                  <a:pt x="189071" y="175259"/>
                </a:lnTo>
                <a:lnTo>
                  <a:pt x="185166" y="171449"/>
                </a:lnTo>
                <a:lnTo>
                  <a:pt x="179450" y="166369"/>
                </a:lnTo>
                <a:lnTo>
                  <a:pt x="172847" y="162559"/>
                </a:lnTo>
                <a:close/>
              </a:path>
              <a:path w="392429" h="389889">
                <a:moveTo>
                  <a:pt x="224456" y="110489"/>
                </a:moveTo>
                <a:lnTo>
                  <a:pt x="210321" y="111759"/>
                </a:lnTo>
                <a:lnTo>
                  <a:pt x="197866" y="119379"/>
                </a:lnTo>
                <a:lnTo>
                  <a:pt x="190079" y="132079"/>
                </a:lnTo>
                <a:lnTo>
                  <a:pt x="189769" y="146049"/>
                </a:lnTo>
                <a:lnTo>
                  <a:pt x="196937" y="161289"/>
                </a:lnTo>
                <a:lnTo>
                  <a:pt x="211581" y="179069"/>
                </a:lnTo>
                <a:lnTo>
                  <a:pt x="229034" y="193039"/>
                </a:lnTo>
                <a:lnTo>
                  <a:pt x="244808" y="200659"/>
                </a:lnTo>
                <a:lnTo>
                  <a:pt x="258891" y="200659"/>
                </a:lnTo>
                <a:lnTo>
                  <a:pt x="271272" y="193039"/>
                </a:lnTo>
                <a:lnTo>
                  <a:pt x="272844" y="190499"/>
                </a:lnTo>
                <a:lnTo>
                  <a:pt x="254126" y="190499"/>
                </a:lnTo>
                <a:lnTo>
                  <a:pt x="247523" y="189229"/>
                </a:lnTo>
                <a:lnTo>
                  <a:pt x="242091" y="186689"/>
                </a:lnTo>
                <a:lnTo>
                  <a:pt x="235886" y="182879"/>
                </a:lnTo>
                <a:lnTo>
                  <a:pt x="228895" y="176529"/>
                </a:lnTo>
                <a:lnTo>
                  <a:pt x="221106" y="170179"/>
                </a:lnTo>
                <a:lnTo>
                  <a:pt x="213655" y="161289"/>
                </a:lnTo>
                <a:lnTo>
                  <a:pt x="207883" y="154939"/>
                </a:lnTo>
                <a:lnTo>
                  <a:pt x="203801" y="148589"/>
                </a:lnTo>
                <a:lnTo>
                  <a:pt x="201422" y="143509"/>
                </a:lnTo>
                <a:lnTo>
                  <a:pt x="199390" y="135889"/>
                </a:lnTo>
                <a:lnTo>
                  <a:pt x="200659" y="130809"/>
                </a:lnTo>
                <a:lnTo>
                  <a:pt x="209550" y="121919"/>
                </a:lnTo>
                <a:lnTo>
                  <a:pt x="215138" y="120649"/>
                </a:lnTo>
                <a:lnTo>
                  <a:pt x="243203" y="120649"/>
                </a:lnTo>
                <a:lnTo>
                  <a:pt x="240282" y="118109"/>
                </a:lnTo>
                <a:lnTo>
                  <a:pt x="224456" y="110489"/>
                </a:lnTo>
                <a:close/>
              </a:path>
              <a:path w="392429" h="389889">
                <a:moveTo>
                  <a:pt x="243203" y="120649"/>
                </a:moveTo>
                <a:lnTo>
                  <a:pt x="215138" y="120649"/>
                </a:lnTo>
                <a:lnTo>
                  <a:pt x="221869" y="123189"/>
                </a:lnTo>
                <a:lnTo>
                  <a:pt x="227302" y="124459"/>
                </a:lnTo>
                <a:lnTo>
                  <a:pt x="233521" y="129539"/>
                </a:lnTo>
                <a:lnTo>
                  <a:pt x="261461" y="157479"/>
                </a:lnTo>
                <a:lnTo>
                  <a:pt x="269875" y="175259"/>
                </a:lnTo>
                <a:lnTo>
                  <a:pt x="268604" y="180339"/>
                </a:lnTo>
                <a:lnTo>
                  <a:pt x="259715" y="190499"/>
                </a:lnTo>
                <a:lnTo>
                  <a:pt x="272844" y="190499"/>
                </a:lnTo>
                <a:lnTo>
                  <a:pt x="279134" y="180339"/>
                </a:lnTo>
                <a:lnTo>
                  <a:pt x="279495" y="166369"/>
                </a:lnTo>
                <a:lnTo>
                  <a:pt x="272379" y="149859"/>
                </a:lnTo>
                <a:lnTo>
                  <a:pt x="257809" y="133349"/>
                </a:lnTo>
                <a:lnTo>
                  <a:pt x="243203" y="120649"/>
                </a:lnTo>
                <a:close/>
              </a:path>
              <a:path w="392429" h="389889">
                <a:moveTo>
                  <a:pt x="297688" y="64769"/>
                </a:moveTo>
                <a:lnTo>
                  <a:pt x="277495" y="64769"/>
                </a:lnTo>
                <a:lnTo>
                  <a:pt x="281685" y="67309"/>
                </a:lnTo>
                <a:lnTo>
                  <a:pt x="285496" y="71119"/>
                </a:lnTo>
                <a:lnTo>
                  <a:pt x="293538" y="100329"/>
                </a:lnTo>
                <a:lnTo>
                  <a:pt x="293189" y="106679"/>
                </a:lnTo>
                <a:lnTo>
                  <a:pt x="291566" y="124459"/>
                </a:lnTo>
                <a:lnTo>
                  <a:pt x="291382" y="129539"/>
                </a:lnTo>
                <a:lnTo>
                  <a:pt x="300608" y="161289"/>
                </a:lnTo>
                <a:lnTo>
                  <a:pt x="322199" y="139699"/>
                </a:lnTo>
                <a:lnTo>
                  <a:pt x="304800" y="139699"/>
                </a:lnTo>
                <a:lnTo>
                  <a:pt x="303682" y="137159"/>
                </a:lnTo>
                <a:lnTo>
                  <a:pt x="303293" y="132079"/>
                </a:lnTo>
                <a:lnTo>
                  <a:pt x="303353" y="123189"/>
                </a:lnTo>
                <a:lnTo>
                  <a:pt x="304974" y="102869"/>
                </a:lnTo>
                <a:lnTo>
                  <a:pt x="305266" y="93979"/>
                </a:lnTo>
                <a:lnTo>
                  <a:pt x="305165" y="85089"/>
                </a:lnTo>
                <a:lnTo>
                  <a:pt x="304546" y="80009"/>
                </a:lnTo>
                <a:lnTo>
                  <a:pt x="303402" y="72389"/>
                </a:lnTo>
                <a:lnTo>
                  <a:pt x="300227" y="67309"/>
                </a:lnTo>
                <a:lnTo>
                  <a:pt x="297688" y="64769"/>
                </a:lnTo>
                <a:close/>
              </a:path>
              <a:path w="392429" h="389889">
                <a:moveTo>
                  <a:pt x="339090" y="105409"/>
                </a:moveTo>
                <a:lnTo>
                  <a:pt x="304800" y="139699"/>
                </a:lnTo>
                <a:lnTo>
                  <a:pt x="322199" y="139699"/>
                </a:lnTo>
                <a:lnTo>
                  <a:pt x="347599" y="114299"/>
                </a:lnTo>
                <a:lnTo>
                  <a:pt x="339090" y="105409"/>
                </a:lnTo>
                <a:close/>
              </a:path>
              <a:path w="392429" h="389889">
                <a:moveTo>
                  <a:pt x="282701" y="53339"/>
                </a:moveTo>
                <a:lnTo>
                  <a:pt x="267461" y="53339"/>
                </a:lnTo>
                <a:lnTo>
                  <a:pt x="260096" y="57149"/>
                </a:lnTo>
                <a:lnTo>
                  <a:pt x="246379" y="71119"/>
                </a:lnTo>
                <a:lnTo>
                  <a:pt x="242950" y="77469"/>
                </a:lnTo>
                <a:lnTo>
                  <a:pt x="242189" y="93979"/>
                </a:lnTo>
                <a:lnTo>
                  <a:pt x="244855" y="100329"/>
                </a:lnTo>
                <a:lnTo>
                  <a:pt x="250571" y="107949"/>
                </a:lnTo>
                <a:lnTo>
                  <a:pt x="259969" y="97789"/>
                </a:lnTo>
                <a:lnTo>
                  <a:pt x="255904" y="93979"/>
                </a:lnTo>
                <a:lnTo>
                  <a:pt x="254000" y="88899"/>
                </a:lnTo>
                <a:lnTo>
                  <a:pt x="268477" y="64769"/>
                </a:lnTo>
                <a:lnTo>
                  <a:pt x="297688" y="64769"/>
                </a:lnTo>
                <a:lnTo>
                  <a:pt x="295148" y="62229"/>
                </a:lnTo>
                <a:lnTo>
                  <a:pt x="289432" y="55879"/>
                </a:lnTo>
                <a:lnTo>
                  <a:pt x="282701" y="53339"/>
                </a:lnTo>
                <a:close/>
              </a:path>
              <a:path w="392429" h="389889">
                <a:moveTo>
                  <a:pt x="347472" y="76199"/>
                </a:moveTo>
                <a:lnTo>
                  <a:pt x="338074" y="86359"/>
                </a:lnTo>
                <a:lnTo>
                  <a:pt x="344424" y="91439"/>
                </a:lnTo>
                <a:lnTo>
                  <a:pt x="351535" y="93979"/>
                </a:lnTo>
                <a:lnTo>
                  <a:pt x="367156" y="92709"/>
                </a:lnTo>
                <a:lnTo>
                  <a:pt x="374396" y="88899"/>
                </a:lnTo>
                <a:lnTo>
                  <a:pt x="381126" y="82549"/>
                </a:lnTo>
                <a:lnTo>
                  <a:pt x="360045" y="82549"/>
                </a:lnTo>
                <a:lnTo>
                  <a:pt x="355219" y="81279"/>
                </a:lnTo>
                <a:lnTo>
                  <a:pt x="351027" y="80009"/>
                </a:lnTo>
                <a:lnTo>
                  <a:pt x="347472" y="76199"/>
                </a:lnTo>
                <a:close/>
              </a:path>
              <a:path w="392429" h="389889">
                <a:moveTo>
                  <a:pt x="386270" y="40639"/>
                </a:moveTo>
                <a:lnTo>
                  <a:pt x="363981" y="40639"/>
                </a:lnTo>
                <a:lnTo>
                  <a:pt x="368680" y="41909"/>
                </a:lnTo>
                <a:lnTo>
                  <a:pt x="373125" y="46989"/>
                </a:lnTo>
                <a:lnTo>
                  <a:pt x="377571" y="50799"/>
                </a:lnTo>
                <a:lnTo>
                  <a:pt x="379856" y="55879"/>
                </a:lnTo>
                <a:lnTo>
                  <a:pt x="379983" y="60959"/>
                </a:lnTo>
                <a:lnTo>
                  <a:pt x="380238" y="66039"/>
                </a:lnTo>
                <a:lnTo>
                  <a:pt x="378205" y="71119"/>
                </a:lnTo>
                <a:lnTo>
                  <a:pt x="373888" y="76199"/>
                </a:lnTo>
                <a:lnTo>
                  <a:pt x="369570" y="80009"/>
                </a:lnTo>
                <a:lnTo>
                  <a:pt x="364871" y="82549"/>
                </a:lnTo>
                <a:lnTo>
                  <a:pt x="381126" y="82549"/>
                </a:lnTo>
                <a:lnTo>
                  <a:pt x="387730" y="76199"/>
                </a:lnTo>
                <a:lnTo>
                  <a:pt x="391286" y="68579"/>
                </a:lnTo>
                <a:lnTo>
                  <a:pt x="392049" y="50799"/>
                </a:lnTo>
                <a:lnTo>
                  <a:pt x="389000" y="43179"/>
                </a:lnTo>
                <a:lnTo>
                  <a:pt x="386270" y="40639"/>
                </a:lnTo>
                <a:close/>
              </a:path>
              <a:path w="392429" h="389889">
                <a:moveTo>
                  <a:pt x="348996" y="11429"/>
                </a:moveTo>
                <a:lnTo>
                  <a:pt x="329056" y="11429"/>
                </a:lnTo>
                <a:lnTo>
                  <a:pt x="332740" y="13969"/>
                </a:lnTo>
                <a:lnTo>
                  <a:pt x="336423" y="17779"/>
                </a:lnTo>
                <a:lnTo>
                  <a:pt x="340923" y="22859"/>
                </a:lnTo>
                <a:lnTo>
                  <a:pt x="342233" y="29209"/>
                </a:lnTo>
                <a:lnTo>
                  <a:pt x="340352" y="35559"/>
                </a:lnTo>
                <a:lnTo>
                  <a:pt x="335279" y="43179"/>
                </a:lnTo>
                <a:lnTo>
                  <a:pt x="333248" y="44449"/>
                </a:lnTo>
                <a:lnTo>
                  <a:pt x="340359" y="52069"/>
                </a:lnTo>
                <a:lnTo>
                  <a:pt x="343789" y="48259"/>
                </a:lnTo>
                <a:lnTo>
                  <a:pt x="348869" y="43179"/>
                </a:lnTo>
                <a:lnTo>
                  <a:pt x="353949" y="40639"/>
                </a:lnTo>
                <a:lnTo>
                  <a:pt x="386270" y="40639"/>
                </a:lnTo>
                <a:lnTo>
                  <a:pt x="378078" y="33019"/>
                </a:lnTo>
                <a:lnTo>
                  <a:pt x="350900" y="33019"/>
                </a:lnTo>
                <a:lnTo>
                  <a:pt x="352805" y="27939"/>
                </a:lnTo>
                <a:lnTo>
                  <a:pt x="353186" y="22859"/>
                </a:lnTo>
                <a:lnTo>
                  <a:pt x="351154" y="15239"/>
                </a:lnTo>
                <a:lnTo>
                  <a:pt x="348996" y="11429"/>
                </a:lnTo>
                <a:close/>
              </a:path>
              <a:path w="392429" h="389889">
                <a:moveTo>
                  <a:pt x="334264" y="0"/>
                </a:moveTo>
                <a:lnTo>
                  <a:pt x="327151" y="0"/>
                </a:lnTo>
                <a:lnTo>
                  <a:pt x="319913" y="1269"/>
                </a:lnTo>
                <a:lnTo>
                  <a:pt x="313181" y="3809"/>
                </a:lnTo>
                <a:lnTo>
                  <a:pt x="301117" y="16509"/>
                </a:lnTo>
                <a:lnTo>
                  <a:pt x="297942" y="22859"/>
                </a:lnTo>
                <a:lnTo>
                  <a:pt x="296418" y="36829"/>
                </a:lnTo>
                <a:lnTo>
                  <a:pt x="298703" y="43179"/>
                </a:lnTo>
                <a:lnTo>
                  <a:pt x="304038" y="49529"/>
                </a:lnTo>
                <a:lnTo>
                  <a:pt x="313435" y="40639"/>
                </a:lnTo>
                <a:lnTo>
                  <a:pt x="309697" y="34289"/>
                </a:lnTo>
                <a:lnTo>
                  <a:pt x="308578" y="27939"/>
                </a:lnTo>
                <a:lnTo>
                  <a:pt x="310078" y="22859"/>
                </a:lnTo>
                <a:lnTo>
                  <a:pt x="314198" y="17779"/>
                </a:lnTo>
                <a:lnTo>
                  <a:pt x="317753" y="13969"/>
                </a:lnTo>
                <a:lnTo>
                  <a:pt x="321436" y="11429"/>
                </a:lnTo>
                <a:lnTo>
                  <a:pt x="348996" y="11429"/>
                </a:lnTo>
                <a:lnTo>
                  <a:pt x="346075" y="7619"/>
                </a:lnTo>
                <a:lnTo>
                  <a:pt x="340614" y="2539"/>
                </a:lnTo>
                <a:lnTo>
                  <a:pt x="334264" y="0"/>
                </a:lnTo>
                <a:close/>
              </a:path>
              <a:path w="392429" h="389889">
                <a:moveTo>
                  <a:pt x="361823" y="27939"/>
                </a:moveTo>
                <a:lnTo>
                  <a:pt x="356361" y="29209"/>
                </a:lnTo>
                <a:lnTo>
                  <a:pt x="350900" y="33019"/>
                </a:lnTo>
                <a:lnTo>
                  <a:pt x="378078" y="33019"/>
                </a:lnTo>
                <a:lnTo>
                  <a:pt x="372999" y="30479"/>
                </a:lnTo>
                <a:lnTo>
                  <a:pt x="361823" y="27939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9" name="object 69"/>
          <p:cNvGrpSpPr/>
          <p:nvPr/>
        </p:nvGrpSpPr>
        <p:grpSpPr>
          <a:xfrm>
            <a:off x="6444996" y="5801867"/>
            <a:ext cx="86995" cy="86995"/>
            <a:chOff x="6444996" y="5801867"/>
            <a:chExt cx="86995" cy="86995"/>
          </a:xfrm>
        </p:grpSpPr>
        <p:sp>
          <p:nvSpPr>
            <p:cNvPr id="70" name="object 70"/>
            <p:cNvSpPr/>
            <p:nvPr/>
          </p:nvSpPr>
          <p:spPr>
            <a:xfrm>
              <a:off x="6449568" y="5806439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77723" y="0"/>
                  </a:moveTo>
                  <a:lnTo>
                    <a:pt x="0" y="0"/>
                  </a:lnTo>
                  <a:lnTo>
                    <a:pt x="0" y="77724"/>
                  </a:lnTo>
                  <a:lnTo>
                    <a:pt x="77723" y="77724"/>
                  </a:lnTo>
                  <a:lnTo>
                    <a:pt x="7772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6449568" y="5806439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4" h="78104">
                  <a:moveTo>
                    <a:pt x="0" y="77724"/>
                  </a:moveTo>
                  <a:lnTo>
                    <a:pt x="77723" y="77724"/>
                  </a:lnTo>
                  <a:lnTo>
                    <a:pt x="77723" y="0"/>
                  </a:lnTo>
                  <a:lnTo>
                    <a:pt x="0" y="0"/>
                  </a:lnTo>
                  <a:lnTo>
                    <a:pt x="0" y="77724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2" name="object 72"/>
          <p:cNvGrpSpPr/>
          <p:nvPr/>
        </p:nvGrpSpPr>
        <p:grpSpPr>
          <a:xfrm>
            <a:off x="6477000" y="2333244"/>
            <a:ext cx="5212080" cy="2723515"/>
            <a:chOff x="6477000" y="2333244"/>
            <a:chExt cx="5212080" cy="2723515"/>
          </a:xfrm>
        </p:grpSpPr>
        <p:sp>
          <p:nvSpPr>
            <p:cNvPr id="73" name="object 73"/>
            <p:cNvSpPr/>
            <p:nvPr/>
          </p:nvSpPr>
          <p:spPr>
            <a:xfrm>
              <a:off x="10398252" y="4736592"/>
              <a:ext cx="224154" cy="314325"/>
            </a:xfrm>
            <a:custGeom>
              <a:avLst/>
              <a:gdLst/>
              <a:ahLst/>
              <a:cxnLst/>
              <a:rect l="l" t="t" r="r" b="b"/>
              <a:pathLst>
                <a:path w="224154" h="314325">
                  <a:moveTo>
                    <a:pt x="224027" y="0"/>
                  </a:moveTo>
                  <a:lnTo>
                    <a:pt x="0" y="0"/>
                  </a:lnTo>
                  <a:lnTo>
                    <a:pt x="0" y="313943"/>
                  </a:lnTo>
                  <a:lnTo>
                    <a:pt x="224027" y="313943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0398252" y="4736592"/>
              <a:ext cx="224154" cy="314325"/>
            </a:xfrm>
            <a:custGeom>
              <a:avLst/>
              <a:gdLst/>
              <a:ahLst/>
              <a:cxnLst/>
              <a:rect l="l" t="t" r="r" b="b"/>
              <a:pathLst>
                <a:path w="224154" h="314325">
                  <a:moveTo>
                    <a:pt x="0" y="313943"/>
                  </a:moveTo>
                  <a:lnTo>
                    <a:pt x="224027" y="313943"/>
                  </a:lnTo>
                  <a:lnTo>
                    <a:pt x="224027" y="0"/>
                  </a:lnTo>
                  <a:lnTo>
                    <a:pt x="0" y="0"/>
                  </a:lnTo>
                  <a:lnTo>
                    <a:pt x="0" y="313943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0863071" y="4351020"/>
              <a:ext cx="239395" cy="699770"/>
            </a:xfrm>
            <a:custGeom>
              <a:avLst/>
              <a:gdLst/>
              <a:ahLst/>
              <a:cxnLst/>
              <a:rect l="l" t="t" r="r" b="b"/>
              <a:pathLst>
                <a:path w="239395" h="699770">
                  <a:moveTo>
                    <a:pt x="239268" y="0"/>
                  </a:moveTo>
                  <a:lnTo>
                    <a:pt x="0" y="0"/>
                  </a:lnTo>
                  <a:lnTo>
                    <a:pt x="0" y="699515"/>
                  </a:lnTo>
                  <a:lnTo>
                    <a:pt x="239268" y="699515"/>
                  </a:lnTo>
                  <a:lnTo>
                    <a:pt x="239268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863071" y="4351020"/>
              <a:ext cx="239395" cy="699770"/>
            </a:xfrm>
            <a:custGeom>
              <a:avLst/>
              <a:gdLst/>
              <a:ahLst/>
              <a:cxnLst/>
              <a:rect l="l" t="t" r="r" b="b"/>
              <a:pathLst>
                <a:path w="239395" h="699770">
                  <a:moveTo>
                    <a:pt x="0" y="699515"/>
                  </a:moveTo>
                  <a:lnTo>
                    <a:pt x="239268" y="699515"/>
                  </a:lnTo>
                  <a:lnTo>
                    <a:pt x="239268" y="0"/>
                  </a:lnTo>
                  <a:lnTo>
                    <a:pt x="0" y="0"/>
                  </a:lnTo>
                  <a:lnTo>
                    <a:pt x="0" y="699515"/>
                  </a:lnTo>
                  <a:close/>
                </a:path>
              </a:pathLst>
            </a:custGeom>
            <a:ln w="12191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1338559" y="3962400"/>
              <a:ext cx="224154" cy="1088390"/>
            </a:xfrm>
            <a:custGeom>
              <a:avLst/>
              <a:gdLst/>
              <a:ahLst/>
              <a:cxnLst/>
              <a:rect l="l" t="t" r="r" b="b"/>
              <a:pathLst>
                <a:path w="224154" h="1088389">
                  <a:moveTo>
                    <a:pt x="224027" y="0"/>
                  </a:moveTo>
                  <a:lnTo>
                    <a:pt x="0" y="0"/>
                  </a:lnTo>
                  <a:lnTo>
                    <a:pt x="0" y="1088136"/>
                  </a:lnTo>
                  <a:lnTo>
                    <a:pt x="224027" y="1088136"/>
                  </a:lnTo>
                  <a:lnTo>
                    <a:pt x="224027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1338559" y="3962400"/>
              <a:ext cx="224154" cy="1088390"/>
            </a:xfrm>
            <a:custGeom>
              <a:avLst/>
              <a:gdLst/>
              <a:ahLst/>
              <a:cxnLst/>
              <a:rect l="l" t="t" r="r" b="b"/>
              <a:pathLst>
                <a:path w="224154" h="1088389">
                  <a:moveTo>
                    <a:pt x="0" y="1088136"/>
                  </a:moveTo>
                  <a:lnTo>
                    <a:pt x="224027" y="1088136"/>
                  </a:lnTo>
                  <a:lnTo>
                    <a:pt x="224027" y="0"/>
                  </a:lnTo>
                  <a:lnTo>
                    <a:pt x="0" y="0"/>
                  </a:lnTo>
                  <a:lnTo>
                    <a:pt x="0" y="1088136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8697467" y="2340864"/>
              <a:ext cx="193040" cy="0"/>
            </a:xfrm>
            <a:custGeom>
              <a:avLst/>
              <a:gdLst/>
              <a:ahLst/>
              <a:cxnLst/>
              <a:rect l="l" t="t" r="r" b="b"/>
              <a:pathLst>
                <a:path w="193040">
                  <a:moveTo>
                    <a:pt x="0" y="0"/>
                  </a:moveTo>
                  <a:lnTo>
                    <a:pt x="192912" y="0"/>
                  </a:lnTo>
                </a:path>
              </a:pathLst>
            </a:custGeom>
            <a:ln w="15240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477000" y="2342388"/>
              <a:ext cx="5212080" cy="0"/>
            </a:xfrm>
            <a:custGeom>
              <a:avLst/>
              <a:gdLst/>
              <a:ahLst/>
              <a:cxnLst/>
              <a:rect l="l" t="t" r="r" b="b"/>
              <a:pathLst>
                <a:path w="5212080">
                  <a:moveTo>
                    <a:pt x="0" y="0"/>
                  </a:moveTo>
                  <a:lnTo>
                    <a:pt x="5212080" y="0"/>
                  </a:lnTo>
                </a:path>
              </a:pathLst>
            </a:custGeom>
            <a:ln w="609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/>
          <p:nvPr/>
        </p:nvSpPr>
        <p:spPr>
          <a:xfrm>
            <a:off x="6432041" y="609066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6549008" y="5669014"/>
            <a:ext cx="4977765" cy="514984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2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первичных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размещений</a:t>
            </a:r>
            <a:r>
              <a:rPr sz="12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корпоративных</a:t>
            </a:r>
            <a:r>
              <a:rPr sz="12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облигаций,</a:t>
            </a:r>
            <a:r>
              <a:rPr sz="12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млрд</a:t>
            </a:r>
            <a:r>
              <a:rPr sz="12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руб.</a:t>
            </a:r>
            <a:endParaRPr sz="1200">
              <a:latin typeface="Microsoft Sans Serif"/>
              <a:cs typeface="Microsoft Sans Serif"/>
            </a:endParaRPr>
          </a:p>
          <a:p>
            <a:pPr marL="153670">
              <a:lnSpc>
                <a:spcPct val="100000"/>
              </a:lnSpc>
              <a:spcBef>
                <a:spcPts val="484"/>
              </a:spcBef>
            </a:pP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Ключевая</a:t>
            </a:r>
            <a:r>
              <a:rPr sz="12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ставка</a:t>
            </a:r>
            <a:r>
              <a:rPr sz="12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ЦБ</a:t>
            </a:r>
            <a:r>
              <a:rPr sz="12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РФ,</a:t>
            </a:r>
            <a:r>
              <a:rPr sz="12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%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917257" y="2325433"/>
            <a:ext cx="4717415" cy="3007360"/>
            <a:chOff x="917257" y="2325433"/>
            <a:chExt cx="4717415" cy="3007360"/>
          </a:xfrm>
        </p:grpSpPr>
        <p:sp>
          <p:nvSpPr>
            <p:cNvPr id="84" name="object 84"/>
            <p:cNvSpPr/>
            <p:nvPr/>
          </p:nvSpPr>
          <p:spPr>
            <a:xfrm>
              <a:off x="922019" y="2929127"/>
              <a:ext cx="4707890" cy="1800225"/>
            </a:xfrm>
            <a:custGeom>
              <a:avLst/>
              <a:gdLst/>
              <a:ahLst/>
              <a:cxnLst/>
              <a:rect l="l" t="t" r="r" b="b"/>
              <a:pathLst>
                <a:path w="4707890" h="1800225">
                  <a:moveTo>
                    <a:pt x="0" y="1799844"/>
                  </a:moveTo>
                  <a:lnTo>
                    <a:pt x="201168" y="1799844"/>
                  </a:lnTo>
                </a:path>
                <a:path w="4707890" h="1800225">
                  <a:moveTo>
                    <a:pt x="470916" y="1799844"/>
                  </a:moveTo>
                  <a:lnTo>
                    <a:pt x="874776" y="1799844"/>
                  </a:lnTo>
                </a:path>
                <a:path w="4707890" h="1800225">
                  <a:moveTo>
                    <a:pt x="1143000" y="1799844"/>
                  </a:moveTo>
                  <a:lnTo>
                    <a:pt x="1546860" y="1799844"/>
                  </a:lnTo>
                </a:path>
                <a:path w="4707890" h="1800225">
                  <a:moveTo>
                    <a:pt x="1815084" y="1799844"/>
                  </a:moveTo>
                  <a:lnTo>
                    <a:pt x="2218944" y="1799844"/>
                  </a:lnTo>
                </a:path>
                <a:path w="4707890" h="1800225">
                  <a:moveTo>
                    <a:pt x="2488692" y="1799844"/>
                  </a:moveTo>
                  <a:lnTo>
                    <a:pt x="2892552" y="1799844"/>
                  </a:lnTo>
                </a:path>
                <a:path w="4707890" h="1800225">
                  <a:moveTo>
                    <a:pt x="3160776" y="1799844"/>
                  </a:moveTo>
                  <a:lnTo>
                    <a:pt x="3564635" y="1799844"/>
                  </a:lnTo>
                </a:path>
                <a:path w="4707890" h="1800225">
                  <a:moveTo>
                    <a:pt x="3832859" y="1799844"/>
                  </a:moveTo>
                  <a:lnTo>
                    <a:pt x="4236720" y="1799844"/>
                  </a:lnTo>
                </a:path>
                <a:path w="4707890" h="1800225">
                  <a:moveTo>
                    <a:pt x="4512563" y="1799844"/>
                  </a:moveTo>
                  <a:lnTo>
                    <a:pt x="4707635" y="1799844"/>
                  </a:lnTo>
                </a:path>
                <a:path w="4707890" h="1800225">
                  <a:moveTo>
                    <a:pt x="0" y="1199388"/>
                  </a:moveTo>
                  <a:lnTo>
                    <a:pt x="201168" y="1199388"/>
                  </a:lnTo>
                </a:path>
                <a:path w="4707890" h="1800225">
                  <a:moveTo>
                    <a:pt x="470916" y="1199388"/>
                  </a:moveTo>
                  <a:lnTo>
                    <a:pt x="874776" y="1199388"/>
                  </a:lnTo>
                </a:path>
                <a:path w="4707890" h="1800225">
                  <a:moveTo>
                    <a:pt x="1143000" y="1199388"/>
                  </a:moveTo>
                  <a:lnTo>
                    <a:pt x="1546860" y="1199388"/>
                  </a:lnTo>
                </a:path>
                <a:path w="4707890" h="1800225">
                  <a:moveTo>
                    <a:pt x="1815084" y="1199388"/>
                  </a:moveTo>
                  <a:lnTo>
                    <a:pt x="2218944" y="1199388"/>
                  </a:lnTo>
                </a:path>
                <a:path w="4707890" h="1800225">
                  <a:moveTo>
                    <a:pt x="2488692" y="1199388"/>
                  </a:moveTo>
                  <a:lnTo>
                    <a:pt x="2892552" y="1199388"/>
                  </a:lnTo>
                </a:path>
                <a:path w="4707890" h="1800225">
                  <a:moveTo>
                    <a:pt x="3160776" y="1199388"/>
                  </a:moveTo>
                  <a:lnTo>
                    <a:pt x="3564635" y="1199388"/>
                  </a:lnTo>
                </a:path>
                <a:path w="4707890" h="1800225">
                  <a:moveTo>
                    <a:pt x="3832859" y="1199388"/>
                  </a:moveTo>
                  <a:lnTo>
                    <a:pt x="4236720" y="1199388"/>
                  </a:lnTo>
                </a:path>
                <a:path w="4707890" h="1800225">
                  <a:moveTo>
                    <a:pt x="4512563" y="1199388"/>
                  </a:moveTo>
                  <a:lnTo>
                    <a:pt x="4707635" y="1199388"/>
                  </a:lnTo>
                </a:path>
                <a:path w="4707890" h="1800225">
                  <a:moveTo>
                    <a:pt x="0" y="600456"/>
                  </a:moveTo>
                  <a:lnTo>
                    <a:pt x="2218944" y="600456"/>
                  </a:lnTo>
                </a:path>
                <a:path w="4707890" h="1800225">
                  <a:moveTo>
                    <a:pt x="3160776" y="600456"/>
                  </a:moveTo>
                  <a:lnTo>
                    <a:pt x="3564635" y="600456"/>
                  </a:lnTo>
                </a:path>
                <a:path w="4707890" h="1800225">
                  <a:moveTo>
                    <a:pt x="3832859" y="600456"/>
                  </a:moveTo>
                  <a:lnTo>
                    <a:pt x="4236720" y="600456"/>
                  </a:lnTo>
                </a:path>
                <a:path w="4707890" h="1800225">
                  <a:moveTo>
                    <a:pt x="2488692" y="600456"/>
                  </a:moveTo>
                  <a:lnTo>
                    <a:pt x="2892552" y="600456"/>
                  </a:lnTo>
                </a:path>
                <a:path w="4707890" h="1800225">
                  <a:moveTo>
                    <a:pt x="4512563" y="600456"/>
                  </a:moveTo>
                  <a:lnTo>
                    <a:pt x="4707635" y="600456"/>
                  </a:lnTo>
                </a:path>
                <a:path w="4707890" h="1800225">
                  <a:moveTo>
                    <a:pt x="0" y="0"/>
                  </a:moveTo>
                  <a:lnTo>
                    <a:pt x="4236720" y="0"/>
                  </a:lnTo>
                </a:path>
                <a:path w="4707890" h="1800225">
                  <a:moveTo>
                    <a:pt x="4512563" y="0"/>
                  </a:moveTo>
                  <a:lnTo>
                    <a:pt x="470763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22019" y="2330195"/>
              <a:ext cx="4707890" cy="0"/>
            </a:xfrm>
            <a:custGeom>
              <a:avLst/>
              <a:gdLst/>
              <a:ahLst/>
              <a:cxnLst/>
              <a:rect l="l" t="t" r="r" b="b"/>
              <a:pathLst>
                <a:path w="4707890">
                  <a:moveTo>
                    <a:pt x="0" y="0"/>
                  </a:moveTo>
                  <a:lnTo>
                    <a:pt x="470763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123188" y="2953511"/>
              <a:ext cx="3632200" cy="2374900"/>
            </a:xfrm>
            <a:custGeom>
              <a:avLst/>
              <a:gdLst/>
              <a:ahLst/>
              <a:cxnLst/>
              <a:rect l="l" t="t" r="r" b="b"/>
              <a:pathLst>
                <a:path w="3632200" h="2374900">
                  <a:moveTo>
                    <a:pt x="269748" y="1007364"/>
                  </a:moveTo>
                  <a:lnTo>
                    <a:pt x="0" y="1007364"/>
                  </a:lnTo>
                  <a:lnTo>
                    <a:pt x="0" y="2374392"/>
                  </a:lnTo>
                  <a:lnTo>
                    <a:pt x="269748" y="2374392"/>
                  </a:lnTo>
                  <a:lnTo>
                    <a:pt x="269748" y="1007364"/>
                  </a:lnTo>
                  <a:close/>
                </a:path>
                <a:path w="3632200" h="2374900">
                  <a:moveTo>
                    <a:pt x="941832" y="947928"/>
                  </a:moveTo>
                  <a:lnTo>
                    <a:pt x="673608" y="947928"/>
                  </a:lnTo>
                  <a:lnTo>
                    <a:pt x="673608" y="2374392"/>
                  </a:lnTo>
                  <a:lnTo>
                    <a:pt x="941832" y="2374392"/>
                  </a:lnTo>
                  <a:lnTo>
                    <a:pt x="941832" y="947928"/>
                  </a:lnTo>
                  <a:close/>
                </a:path>
                <a:path w="3632200" h="2374900">
                  <a:moveTo>
                    <a:pt x="1613916" y="743712"/>
                  </a:moveTo>
                  <a:lnTo>
                    <a:pt x="1345692" y="743712"/>
                  </a:lnTo>
                  <a:lnTo>
                    <a:pt x="1345692" y="2374392"/>
                  </a:lnTo>
                  <a:lnTo>
                    <a:pt x="1613916" y="2374392"/>
                  </a:lnTo>
                  <a:lnTo>
                    <a:pt x="1613916" y="743712"/>
                  </a:lnTo>
                  <a:close/>
                </a:path>
                <a:path w="3632200" h="2374900">
                  <a:moveTo>
                    <a:pt x="2287524" y="431292"/>
                  </a:moveTo>
                  <a:lnTo>
                    <a:pt x="2017776" y="431292"/>
                  </a:lnTo>
                  <a:lnTo>
                    <a:pt x="2017776" y="2374392"/>
                  </a:lnTo>
                  <a:lnTo>
                    <a:pt x="2287524" y="2374392"/>
                  </a:lnTo>
                  <a:lnTo>
                    <a:pt x="2287524" y="431292"/>
                  </a:lnTo>
                  <a:close/>
                </a:path>
                <a:path w="3632200" h="2374900">
                  <a:moveTo>
                    <a:pt x="2959608" y="263652"/>
                  </a:moveTo>
                  <a:lnTo>
                    <a:pt x="2691384" y="263652"/>
                  </a:lnTo>
                  <a:lnTo>
                    <a:pt x="2691384" y="2374392"/>
                  </a:lnTo>
                  <a:lnTo>
                    <a:pt x="2959608" y="2374392"/>
                  </a:lnTo>
                  <a:lnTo>
                    <a:pt x="2959608" y="263652"/>
                  </a:lnTo>
                  <a:close/>
                </a:path>
                <a:path w="3632200" h="2374900">
                  <a:moveTo>
                    <a:pt x="3631692" y="0"/>
                  </a:moveTo>
                  <a:lnTo>
                    <a:pt x="3363468" y="0"/>
                  </a:lnTo>
                  <a:lnTo>
                    <a:pt x="3363468" y="2374392"/>
                  </a:lnTo>
                  <a:lnTo>
                    <a:pt x="3631692" y="2374392"/>
                  </a:lnTo>
                  <a:lnTo>
                    <a:pt x="3631692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123187" y="2520695"/>
              <a:ext cx="4305300" cy="2807335"/>
            </a:xfrm>
            <a:custGeom>
              <a:avLst/>
              <a:gdLst/>
              <a:ahLst/>
              <a:cxnLst/>
              <a:rect l="l" t="t" r="r" b="b"/>
              <a:pathLst>
                <a:path w="4305300" h="2807335">
                  <a:moveTo>
                    <a:pt x="0" y="1440179"/>
                  </a:moveTo>
                  <a:lnTo>
                    <a:pt x="269748" y="1440179"/>
                  </a:lnTo>
                  <a:lnTo>
                    <a:pt x="269748" y="2807207"/>
                  </a:lnTo>
                  <a:lnTo>
                    <a:pt x="0" y="2807207"/>
                  </a:lnTo>
                  <a:lnTo>
                    <a:pt x="0" y="1440179"/>
                  </a:lnTo>
                  <a:close/>
                </a:path>
                <a:path w="4305300" h="2807335">
                  <a:moveTo>
                    <a:pt x="673607" y="1380743"/>
                  </a:moveTo>
                  <a:lnTo>
                    <a:pt x="941832" y="1380743"/>
                  </a:lnTo>
                  <a:lnTo>
                    <a:pt x="941832" y="2807207"/>
                  </a:lnTo>
                  <a:lnTo>
                    <a:pt x="673607" y="2807207"/>
                  </a:lnTo>
                  <a:lnTo>
                    <a:pt x="673607" y="1380743"/>
                  </a:lnTo>
                  <a:close/>
                </a:path>
                <a:path w="4305300" h="2807335">
                  <a:moveTo>
                    <a:pt x="1345692" y="1176527"/>
                  </a:moveTo>
                  <a:lnTo>
                    <a:pt x="1613916" y="1176527"/>
                  </a:lnTo>
                  <a:lnTo>
                    <a:pt x="1613916" y="2807207"/>
                  </a:lnTo>
                  <a:lnTo>
                    <a:pt x="1345692" y="2807207"/>
                  </a:lnTo>
                  <a:lnTo>
                    <a:pt x="1345692" y="1176527"/>
                  </a:lnTo>
                  <a:close/>
                </a:path>
                <a:path w="4305300" h="2807335">
                  <a:moveTo>
                    <a:pt x="2017776" y="864107"/>
                  </a:moveTo>
                  <a:lnTo>
                    <a:pt x="2287524" y="864107"/>
                  </a:lnTo>
                  <a:lnTo>
                    <a:pt x="2287524" y="2807207"/>
                  </a:lnTo>
                  <a:lnTo>
                    <a:pt x="2017776" y="2807207"/>
                  </a:lnTo>
                  <a:lnTo>
                    <a:pt x="2017776" y="864107"/>
                  </a:lnTo>
                  <a:close/>
                </a:path>
                <a:path w="4305300" h="2807335">
                  <a:moveTo>
                    <a:pt x="2691384" y="696467"/>
                  </a:moveTo>
                  <a:lnTo>
                    <a:pt x="2959608" y="696467"/>
                  </a:lnTo>
                  <a:lnTo>
                    <a:pt x="2959608" y="2807207"/>
                  </a:lnTo>
                  <a:lnTo>
                    <a:pt x="2691384" y="2807207"/>
                  </a:lnTo>
                  <a:lnTo>
                    <a:pt x="2691384" y="696467"/>
                  </a:lnTo>
                  <a:close/>
                </a:path>
                <a:path w="4305300" h="2807335">
                  <a:moveTo>
                    <a:pt x="3363467" y="432815"/>
                  </a:moveTo>
                  <a:lnTo>
                    <a:pt x="3631691" y="432815"/>
                  </a:lnTo>
                  <a:lnTo>
                    <a:pt x="3631691" y="2807207"/>
                  </a:lnTo>
                  <a:lnTo>
                    <a:pt x="3363467" y="2807207"/>
                  </a:lnTo>
                  <a:lnTo>
                    <a:pt x="3363467" y="432815"/>
                  </a:lnTo>
                  <a:close/>
                </a:path>
                <a:path w="4305300" h="2807335">
                  <a:moveTo>
                    <a:pt x="4035552" y="0"/>
                  </a:moveTo>
                  <a:lnTo>
                    <a:pt x="4305300" y="0"/>
                  </a:lnTo>
                  <a:lnTo>
                    <a:pt x="4305300" y="2807207"/>
                  </a:lnTo>
                  <a:lnTo>
                    <a:pt x="4035552" y="2807207"/>
                  </a:lnTo>
                  <a:lnTo>
                    <a:pt x="4035552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22019" y="5327903"/>
              <a:ext cx="4707890" cy="0"/>
            </a:xfrm>
            <a:custGeom>
              <a:avLst/>
              <a:gdLst/>
              <a:ahLst/>
              <a:cxnLst/>
              <a:rect l="l" t="t" r="r" b="b"/>
              <a:pathLst>
                <a:path w="4707890">
                  <a:moveTo>
                    <a:pt x="0" y="0"/>
                  </a:moveTo>
                  <a:lnTo>
                    <a:pt x="4707635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108354" y="3722573"/>
            <a:ext cx="2984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11,4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781048" y="3663188"/>
            <a:ext cx="2984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11,9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453385" y="3458667"/>
            <a:ext cx="2984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13,6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126104" y="3147187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16,2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798823" y="2979166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17,6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471161" y="2715260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19,8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143880" y="2283332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23,4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46251" y="52390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46251" y="463918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82548" y="403936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82548" y="343941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682548" y="2839592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82548" y="223977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090371" y="5392039"/>
            <a:ext cx="33655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2017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697227" y="5392039"/>
            <a:ext cx="386270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  <a:tabLst>
                <a:tab pos="750570" algn="l"/>
                <a:tab pos="1423035" algn="l"/>
                <a:tab pos="2096135" algn="l"/>
                <a:tab pos="2768600" algn="l"/>
                <a:tab pos="3342640" algn="l"/>
              </a:tabLst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2018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2019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2020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2021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2022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9М2023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15"/>
              </a:spcBef>
            </a:pPr>
            <a:endParaRPr sz="11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Рынок</a:t>
            </a:r>
            <a:r>
              <a:rPr sz="12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корпоративных</a:t>
            </a:r>
            <a:r>
              <a:rPr sz="12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облигаций,</a:t>
            </a:r>
            <a:r>
              <a:rPr sz="12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трлн</a:t>
            </a:r>
            <a:r>
              <a:rPr sz="12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руб.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104" name="object 104"/>
          <p:cNvGrpSpPr/>
          <p:nvPr/>
        </p:nvGrpSpPr>
        <p:grpSpPr>
          <a:xfrm>
            <a:off x="1594103" y="5829300"/>
            <a:ext cx="86995" cy="86995"/>
            <a:chOff x="1594103" y="5829300"/>
            <a:chExt cx="86995" cy="86995"/>
          </a:xfrm>
        </p:grpSpPr>
        <p:sp>
          <p:nvSpPr>
            <p:cNvPr id="105" name="object 105"/>
            <p:cNvSpPr/>
            <p:nvPr/>
          </p:nvSpPr>
          <p:spPr>
            <a:xfrm>
              <a:off x="1598675" y="5833872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77724" y="0"/>
                  </a:moveTo>
                  <a:lnTo>
                    <a:pt x="0" y="0"/>
                  </a:lnTo>
                  <a:lnTo>
                    <a:pt x="0" y="77723"/>
                  </a:lnTo>
                  <a:lnTo>
                    <a:pt x="77724" y="77723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598675" y="5833872"/>
              <a:ext cx="78105" cy="78105"/>
            </a:xfrm>
            <a:custGeom>
              <a:avLst/>
              <a:gdLst/>
              <a:ahLst/>
              <a:cxnLst/>
              <a:rect l="l" t="t" r="r" b="b"/>
              <a:pathLst>
                <a:path w="78105" h="78104">
                  <a:moveTo>
                    <a:pt x="0" y="77723"/>
                  </a:moveTo>
                  <a:lnTo>
                    <a:pt x="77724" y="77723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77723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107"/>
          <p:cNvGrpSpPr/>
          <p:nvPr/>
        </p:nvGrpSpPr>
        <p:grpSpPr>
          <a:xfrm>
            <a:off x="5152390" y="2508250"/>
            <a:ext cx="288925" cy="2815590"/>
            <a:chOff x="5152390" y="2508250"/>
            <a:chExt cx="288925" cy="2815590"/>
          </a:xfrm>
        </p:grpSpPr>
        <p:sp>
          <p:nvSpPr>
            <p:cNvPr id="108" name="object 108"/>
            <p:cNvSpPr/>
            <p:nvPr/>
          </p:nvSpPr>
          <p:spPr>
            <a:xfrm>
              <a:off x="5158740" y="2514600"/>
              <a:ext cx="276225" cy="2802890"/>
            </a:xfrm>
            <a:custGeom>
              <a:avLst/>
              <a:gdLst/>
              <a:ahLst/>
              <a:cxnLst/>
              <a:rect l="l" t="t" r="r" b="b"/>
              <a:pathLst>
                <a:path w="276225" h="2802890">
                  <a:moveTo>
                    <a:pt x="275843" y="0"/>
                  </a:moveTo>
                  <a:lnTo>
                    <a:pt x="0" y="0"/>
                  </a:lnTo>
                  <a:lnTo>
                    <a:pt x="0" y="2802636"/>
                  </a:lnTo>
                  <a:lnTo>
                    <a:pt x="275843" y="2802636"/>
                  </a:lnTo>
                  <a:lnTo>
                    <a:pt x="275843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158740" y="2514600"/>
              <a:ext cx="276225" cy="2802890"/>
            </a:xfrm>
            <a:custGeom>
              <a:avLst/>
              <a:gdLst/>
              <a:ahLst/>
              <a:cxnLst/>
              <a:rect l="l" t="t" r="r" b="b"/>
              <a:pathLst>
                <a:path w="276225" h="2802890">
                  <a:moveTo>
                    <a:pt x="0" y="2802636"/>
                  </a:moveTo>
                  <a:lnTo>
                    <a:pt x="275843" y="2802636"/>
                  </a:lnTo>
                  <a:lnTo>
                    <a:pt x="275843" y="0"/>
                  </a:lnTo>
                  <a:lnTo>
                    <a:pt x="0" y="0"/>
                  </a:lnTo>
                  <a:lnTo>
                    <a:pt x="0" y="2802636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2667380" y="6332321"/>
            <a:ext cx="240982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Источник:</a:t>
            </a:r>
            <a:r>
              <a:rPr sz="8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Cbonds,</a:t>
            </a:r>
            <a:r>
              <a:rPr sz="8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Московская</a:t>
            </a:r>
            <a:r>
              <a:rPr sz="8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биржа,</a:t>
            </a:r>
            <a:r>
              <a:rPr sz="800" spc="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ИБ</a:t>
            </a:r>
            <a:r>
              <a:rPr sz="8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Синара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655946" y="2337308"/>
            <a:ext cx="421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AB957D"/>
                </a:solidFill>
                <a:latin typeface="Microsoft Sans Serif"/>
                <a:cs typeface="Microsoft Sans Serif"/>
              </a:rPr>
              <a:t>+</a:t>
            </a:r>
            <a:r>
              <a:rPr sz="1200" b="1" spc="-20" dirty="0">
                <a:solidFill>
                  <a:srgbClr val="AB957D"/>
                </a:solidFill>
                <a:latin typeface="Microsoft Sans Serif"/>
                <a:cs typeface="Microsoft Sans Serif"/>
              </a:rPr>
              <a:t>18%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609338" y="2268473"/>
            <a:ext cx="473709" cy="355600"/>
          </a:xfrm>
          <a:custGeom>
            <a:avLst/>
            <a:gdLst/>
            <a:ahLst/>
            <a:cxnLst/>
            <a:rect l="l" t="t" r="r" b="b"/>
            <a:pathLst>
              <a:path w="473710" h="355600">
                <a:moveTo>
                  <a:pt x="0" y="0"/>
                </a:moveTo>
                <a:lnTo>
                  <a:pt x="0" y="355091"/>
                </a:lnTo>
              </a:path>
              <a:path w="473710" h="355600">
                <a:moveTo>
                  <a:pt x="47345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581" y="339344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4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978408"/>
            <a:ext cx="5192395" cy="5584190"/>
            <a:chOff x="0" y="978408"/>
            <a:chExt cx="5192395" cy="55841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78408"/>
              <a:ext cx="4730495" cy="44744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40607" y="4526279"/>
              <a:ext cx="1851660" cy="1853564"/>
            </a:xfrm>
            <a:custGeom>
              <a:avLst/>
              <a:gdLst/>
              <a:ahLst/>
              <a:cxnLst/>
              <a:rect l="l" t="t" r="r" b="b"/>
              <a:pathLst>
                <a:path w="1851660" h="1853564">
                  <a:moveTo>
                    <a:pt x="1851660" y="0"/>
                  </a:moveTo>
                  <a:lnTo>
                    <a:pt x="0" y="0"/>
                  </a:lnTo>
                  <a:lnTo>
                    <a:pt x="0" y="1853184"/>
                  </a:lnTo>
                  <a:lnTo>
                    <a:pt x="1851660" y="1853184"/>
                  </a:lnTo>
                  <a:lnTo>
                    <a:pt x="18516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28060" y="4728971"/>
              <a:ext cx="1432560" cy="1432560"/>
            </a:xfrm>
            <a:custGeom>
              <a:avLst/>
              <a:gdLst/>
              <a:ahLst/>
              <a:cxnLst/>
              <a:rect l="l" t="t" r="r" b="b"/>
              <a:pathLst>
                <a:path w="1432560" h="1432560">
                  <a:moveTo>
                    <a:pt x="1432560" y="0"/>
                  </a:moveTo>
                  <a:lnTo>
                    <a:pt x="507492" y="0"/>
                  </a:lnTo>
                  <a:lnTo>
                    <a:pt x="0" y="0"/>
                  </a:lnTo>
                  <a:lnTo>
                    <a:pt x="0" y="507492"/>
                  </a:lnTo>
                  <a:lnTo>
                    <a:pt x="0" y="1432560"/>
                  </a:lnTo>
                  <a:lnTo>
                    <a:pt x="507492" y="1432560"/>
                  </a:lnTo>
                  <a:lnTo>
                    <a:pt x="507492" y="507492"/>
                  </a:lnTo>
                  <a:lnTo>
                    <a:pt x="1432560" y="507492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E1DC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9976" y="6326123"/>
              <a:ext cx="1905000" cy="2362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673597" y="969390"/>
            <a:ext cx="503936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/>
              <a:t>ЗАЧЕМ</a:t>
            </a:r>
            <a:r>
              <a:rPr sz="2400" spc="-100" dirty="0"/>
              <a:t> </a:t>
            </a:r>
            <a:r>
              <a:rPr sz="2400" dirty="0"/>
              <a:t>КОМПАНИЯМ</a:t>
            </a:r>
            <a:r>
              <a:rPr sz="2400" spc="-90" dirty="0"/>
              <a:t> </a:t>
            </a:r>
            <a:r>
              <a:rPr sz="2400" spc="-10" dirty="0"/>
              <a:t>ВЫХОДИТЬ </a:t>
            </a:r>
            <a:r>
              <a:rPr sz="2400" dirty="0"/>
              <a:t>НА</a:t>
            </a:r>
            <a:r>
              <a:rPr sz="2400" spc="-50" dirty="0"/>
              <a:t> </a:t>
            </a:r>
            <a:r>
              <a:rPr sz="2400" dirty="0"/>
              <a:t>РЫНОК</a:t>
            </a:r>
            <a:r>
              <a:rPr sz="2400" spc="-80" dirty="0"/>
              <a:t> </a:t>
            </a:r>
            <a:r>
              <a:rPr sz="2400" dirty="0"/>
              <a:t>ПУБЛИЧНОГО</a:t>
            </a:r>
            <a:r>
              <a:rPr sz="2400" spc="-75" dirty="0"/>
              <a:t> </a:t>
            </a:r>
            <a:r>
              <a:rPr sz="2400" spc="-10" dirty="0"/>
              <a:t>ДОЛГА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6175628" y="2035809"/>
            <a:ext cx="5315585" cy="3959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НОВЫЙ</a:t>
            </a:r>
            <a:r>
              <a:rPr sz="1800" b="1" spc="-8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ИСТОЧНИК</a:t>
            </a:r>
            <a:r>
              <a:rPr sz="1800" b="1" spc="-7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ФИНАНСИРОВАНИЯ</a:t>
            </a:r>
            <a:endParaRPr sz="18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1525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Диверсификация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источников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заемного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капитала</a:t>
            </a:r>
            <a:endParaRPr sz="1400">
              <a:latin typeface="Microsoft Sans Serif"/>
              <a:cs typeface="Microsoft Sans Serif"/>
            </a:endParaRPr>
          </a:p>
          <a:p>
            <a:pPr marL="299085" indent="-286385">
              <a:lnSpc>
                <a:spcPts val="1639"/>
              </a:lnSpc>
              <a:spcBef>
                <a:spcPts val="1525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снизить</a:t>
            </a:r>
            <a:r>
              <a:rPr sz="1400" spc="1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стоимость</a:t>
            </a:r>
            <a:r>
              <a:rPr sz="1400" spc="1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привлечения</a:t>
            </a:r>
            <a:r>
              <a:rPr sz="1400" spc="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ресурсов</a:t>
            </a:r>
            <a:r>
              <a:rPr sz="1400" spc="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за</a:t>
            </a:r>
            <a:endParaRPr sz="1400">
              <a:latin typeface="Microsoft Sans Serif"/>
              <a:cs typeface="Microsoft Sans Serif"/>
            </a:endParaRPr>
          </a:p>
          <a:p>
            <a:pPr marL="299085">
              <a:lnSpc>
                <a:spcPts val="1639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счет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конкуренции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между</a:t>
            </a:r>
            <a:r>
              <a:rPr sz="14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источниками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финансирования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99085" marR="29845" indent="-287020">
              <a:lnSpc>
                <a:spcPts val="1600"/>
              </a:lnSpc>
              <a:spcBef>
                <a:spcPts val="5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Перспективы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</a:t>
            </a:r>
            <a:r>
              <a:rPr sz="14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неорганического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роста</a:t>
            </a:r>
            <a:r>
              <a:rPr sz="14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–</a:t>
            </a:r>
            <a:r>
              <a:rPr sz="14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финансирование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сделок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M&amp;A,</a:t>
            </a:r>
            <a:r>
              <a:rPr sz="14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выход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новые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005"/>
              </a:spcBef>
              <a:buClr>
                <a:srgbClr val="009071"/>
              </a:buClr>
              <a:buFont typeface="Arial"/>
              <a:buChar char="•"/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ПЕРВЫЙ</a:t>
            </a:r>
            <a:r>
              <a:rPr sz="1800" b="1" spc="-4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ШАГ</a:t>
            </a:r>
            <a:r>
              <a:rPr sz="1800" b="1" spc="-3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1800" b="1" spc="-2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ПУТИ</a:t>
            </a:r>
            <a:r>
              <a:rPr sz="1800" b="1" spc="-4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К</a:t>
            </a:r>
            <a:r>
              <a:rPr sz="1800" b="1" spc="2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IPO</a:t>
            </a:r>
            <a:endParaRPr sz="1800">
              <a:latin typeface="Microsoft Sans Serif"/>
              <a:cs typeface="Microsoft Sans Serif"/>
            </a:endParaRPr>
          </a:p>
          <a:p>
            <a:pPr marL="299085" marR="5080" indent="-287020">
              <a:lnSpc>
                <a:spcPts val="1600"/>
              </a:lnSpc>
              <a:spcBef>
                <a:spcPts val="1650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Трансформация</a:t>
            </a:r>
            <a:r>
              <a:rPr sz="1400" spc="49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бизнеса</a:t>
            </a:r>
            <a:r>
              <a:rPr sz="1400" spc="4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–</a:t>
            </a:r>
            <a:r>
              <a:rPr sz="1400" spc="48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создание</a:t>
            </a:r>
            <a:r>
              <a:rPr sz="1400" spc="4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периметра</a:t>
            </a:r>
            <a:r>
              <a:rPr sz="1400" spc="4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Группы,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подготовка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МСФО,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получение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рейтинга,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KYC,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раскрытие</a:t>
            </a:r>
            <a:endParaRPr sz="14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1480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Знакомство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инвесторами,</a:t>
            </a:r>
            <a:r>
              <a:rPr sz="14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инфраструктурой,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создание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IR</a:t>
            </a:r>
            <a:endParaRPr sz="1400">
              <a:latin typeface="Microsoft Sans Serif"/>
              <a:cs typeface="Microsoft Sans Serif"/>
            </a:endParaRPr>
          </a:p>
          <a:p>
            <a:pPr marL="299085" indent="-286385">
              <a:lnSpc>
                <a:spcPct val="100000"/>
              </a:lnSpc>
              <a:spcBef>
                <a:spcPts val="1515"/>
              </a:spcBef>
              <a:buClr>
                <a:srgbClr val="009071"/>
              </a:buClr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Повышение</a:t>
            </a:r>
            <a:r>
              <a:rPr sz="1400" spc="-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узнаваемости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бренда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94604" y="2080259"/>
            <a:ext cx="386080" cy="386080"/>
          </a:xfrm>
          <a:custGeom>
            <a:avLst/>
            <a:gdLst/>
            <a:ahLst/>
            <a:cxnLst/>
            <a:rect l="l" t="t" r="r" b="b"/>
            <a:pathLst>
              <a:path w="386079" h="386080">
                <a:moveTo>
                  <a:pt x="306324" y="57404"/>
                </a:moveTo>
                <a:lnTo>
                  <a:pt x="288671" y="15113"/>
                </a:lnTo>
                <a:lnTo>
                  <a:pt x="268097" y="3886"/>
                </a:lnTo>
                <a:lnTo>
                  <a:pt x="268097" y="51308"/>
                </a:lnTo>
                <a:lnTo>
                  <a:pt x="268097" y="256540"/>
                </a:lnTo>
                <a:lnTo>
                  <a:pt x="265049" y="262636"/>
                </a:lnTo>
                <a:lnTo>
                  <a:pt x="262128" y="265557"/>
                </a:lnTo>
                <a:lnTo>
                  <a:pt x="259207" y="271653"/>
                </a:lnTo>
                <a:lnTo>
                  <a:pt x="47117" y="271653"/>
                </a:lnTo>
                <a:lnTo>
                  <a:pt x="44196" y="265557"/>
                </a:lnTo>
                <a:lnTo>
                  <a:pt x="41275" y="262636"/>
                </a:lnTo>
                <a:lnTo>
                  <a:pt x="38354" y="256540"/>
                </a:lnTo>
                <a:lnTo>
                  <a:pt x="38354" y="51308"/>
                </a:lnTo>
                <a:lnTo>
                  <a:pt x="41275" y="48260"/>
                </a:lnTo>
                <a:lnTo>
                  <a:pt x="44196" y="42291"/>
                </a:lnTo>
                <a:lnTo>
                  <a:pt x="47117" y="39243"/>
                </a:lnTo>
                <a:lnTo>
                  <a:pt x="114935" y="39243"/>
                </a:lnTo>
                <a:lnTo>
                  <a:pt x="114935" y="181102"/>
                </a:lnTo>
                <a:lnTo>
                  <a:pt x="120777" y="187198"/>
                </a:lnTo>
                <a:lnTo>
                  <a:pt x="123698" y="190119"/>
                </a:lnTo>
                <a:lnTo>
                  <a:pt x="126619" y="193167"/>
                </a:lnTo>
                <a:lnTo>
                  <a:pt x="144272" y="193167"/>
                </a:lnTo>
                <a:lnTo>
                  <a:pt x="147320" y="190119"/>
                </a:lnTo>
                <a:lnTo>
                  <a:pt x="170815" y="165989"/>
                </a:lnTo>
                <a:lnTo>
                  <a:pt x="197358" y="190119"/>
                </a:lnTo>
                <a:lnTo>
                  <a:pt x="200279" y="193167"/>
                </a:lnTo>
                <a:lnTo>
                  <a:pt x="217932" y="193167"/>
                </a:lnTo>
                <a:lnTo>
                  <a:pt x="220853" y="190119"/>
                </a:lnTo>
                <a:lnTo>
                  <a:pt x="223901" y="187198"/>
                </a:lnTo>
                <a:lnTo>
                  <a:pt x="226822" y="184150"/>
                </a:lnTo>
                <a:lnTo>
                  <a:pt x="226822" y="181102"/>
                </a:lnTo>
                <a:lnTo>
                  <a:pt x="229743" y="178054"/>
                </a:lnTo>
                <a:lnTo>
                  <a:pt x="229743" y="165989"/>
                </a:lnTo>
                <a:lnTo>
                  <a:pt x="229743" y="132842"/>
                </a:lnTo>
                <a:lnTo>
                  <a:pt x="229743" y="39243"/>
                </a:lnTo>
                <a:lnTo>
                  <a:pt x="259207" y="39243"/>
                </a:lnTo>
                <a:lnTo>
                  <a:pt x="262128" y="42291"/>
                </a:lnTo>
                <a:lnTo>
                  <a:pt x="265049" y="48260"/>
                </a:lnTo>
                <a:lnTo>
                  <a:pt x="268097" y="51308"/>
                </a:lnTo>
                <a:lnTo>
                  <a:pt x="268097" y="3886"/>
                </a:lnTo>
                <a:lnTo>
                  <a:pt x="258394" y="1104"/>
                </a:lnTo>
                <a:lnTo>
                  <a:pt x="247396" y="0"/>
                </a:lnTo>
                <a:lnTo>
                  <a:pt x="191516" y="0"/>
                </a:lnTo>
                <a:lnTo>
                  <a:pt x="191516" y="39243"/>
                </a:lnTo>
                <a:lnTo>
                  <a:pt x="191516" y="132842"/>
                </a:lnTo>
                <a:lnTo>
                  <a:pt x="185547" y="126746"/>
                </a:lnTo>
                <a:lnTo>
                  <a:pt x="179705" y="123698"/>
                </a:lnTo>
                <a:lnTo>
                  <a:pt x="162052" y="123698"/>
                </a:lnTo>
                <a:lnTo>
                  <a:pt x="159004" y="126746"/>
                </a:lnTo>
                <a:lnTo>
                  <a:pt x="153162" y="132842"/>
                </a:lnTo>
                <a:lnTo>
                  <a:pt x="153162" y="39243"/>
                </a:lnTo>
                <a:lnTo>
                  <a:pt x="191516" y="39243"/>
                </a:lnTo>
                <a:lnTo>
                  <a:pt x="191516" y="0"/>
                </a:lnTo>
                <a:lnTo>
                  <a:pt x="58928" y="0"/>
                </a:lnTo>
                <a:lnTo>
                  <a:pt x="46278" y="1104"/>
                </a:lnTo>
                <a:lnTo>
                  <a:pt x="9906" y="24688"/>
                </a:lnTo>
                <a:lnTo>
                  <a:pt x="0" y="57404"/>
                </a:lnTo>
                <a:lnTo>
                  <a:pt x="0" y="253492"/>
                </a:lnTo>
                <a:lnTo>
                  <a:pt x="1092" y="264744"/>
                </a:lnTo>
                <a:lnTo>
                  <a:pt x="4394" y="275399"/>
                </a:lnTo>
                <a:lnTo>
                  <a:pt x="9906" y="284924"/>
                </a:lnTo>
                <a:lnTo>
                  <a:pt x="17653" y="292735"/>
                </a:lnTo>
                <a:lnTo>
                  <a:pt x="25361" y="300672"/>
                </a:lnTo>
                <a:lnTo>
                  <a:pt x="35001" y="306349"/>
                </a:lnTo>
                <a:lnTo>
                  <a:pt x="46278" y="309765"/>
                </a:lnTo>
                <a:lnTo>
                  <a:pt x="58928" y="310896"/>
                </a:lnTo>
                <a:lnTo>
                  <a:pt x="247396" y="310896"/>
                </a:lnTo>
                <a:lnTo>
                  <a:pt x="288671" y="292735"/>
                </a:lnTo>
                <a:lnTo>
                  <a:pt x="306324" y="253492"/>
                </a:lnTo>
                <a:lnTo>
                  <a:pt x="306324" y="57404"/>
                </a:lnTo>
                <a:close/>
              </a:path>
              <a:path w="386079" h="386080">
                <a:moveTo>
                  <a:pt x="385572" y="92583"/>
                </a:moveTo>
                <a:lnTo>
                  <a:pt x="382651" y="89662"/>
                </a:lnTo>
                <a:lnTo>
                  <a:pt x="379730" y="83693"/>
                </a:lnTo>
                <a:lnTo>
                  <a:pt x="373888" y="80772"/>
                </a:lnTo>
                <a:lnTo>
                  <a:pt x="364998" y="80772"/>
                </a:lnTo>
                <a:lnTo>
                  <a:pt x="356235" y="80772"/>
                </a:lnTo>
                <a:lnTo>
                  <a:pt x="350393" y="83693"/>
                </a:lnTo>
                <a:lnTo>
                  <a:pt x="347472" y="89662"/>
                </a:lnTo>
                <a:lnTo>
                  <a:pt x="347472" y="290830"/>
                </a:lnTo>
                <a:lnTo>
                  <a:pt x="346367" y="301866"/>
                </a:lnTo>
                <a:lnTo>
                  <a:pt x="320598" y="337083"/>
                </a:lnTo>
                <a:lnTo>
                  <a:pt x="288798" y="347091"/>
                </a:lnTo>
                <a:lnTo>
                  <a:pt x="95377" y="347091"/>
                </a:lnTo>
                <a:lnTo>
                  <a:pt x="89535" y="350012"/>
                </a:lnTo>
                <a:lnTo>
                  <a:pt x="83693" y="355981"/>
                </a:lnTo>
                <a:lnTo>
                  <a:pt x="80772" y="361950"/>
                </a:lnTo>
                <a:lnTo>
                  <a:pt x="80772" y="370713"/>
                </a:lnTo>
                <a:lnTo>
                  <a:pt x="83693" y="376682"/>
                </a:lnTo>
                <a:lnTo>
                  <a:pt x="89535" y="382651"/>
                </a:lnTo>
                <a:lnTo>
                  <a:pt x="95377" y="385572"/>
                </a:lnTo>
                <a:lnTo>
                  <a:pt x="288798" y="385572"/>
                </a:lnTo>
                <a:lnTo>
                  <a:pt x="342011" y="370573"/>
                </a:lnTo>
                <a:lnTo>
                  <a:pt x="368261" y="342874"/>
                </a:lnTo>
                <a:lnTo>
                  <a:pt x="385572" y="290830"/>
                </a:lnTo>
                <a:lnTo>
                  <a:pt x="385572" y="92583"/>
                </a:lnTo>
                <a:close/>
              </a:path>
            </a:pathLst>
          </a:custGeom>
          <a:solidFill>
            <a:srgbClr val="A69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52043" y="343281"/>
            <a:ext cx="386207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</a:t>
            </a:r>
            <a:r>
              <a:rPr sz="800" spc="-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Синара</a:t>
            </a:r>
            <a:r>
              <a:rPr sz="800" spc="200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spc="190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Размещение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 фондовом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387840" y="5972555"/>
            <a:ext cx="2804160" cy="885825"/>
          </a:xfrm>
          <a:custGeom>
            <a:avLst/>
            <a:gdLst/>
            <a:ahLst/>
            <a:cxnLst/>
            <a:rect l="l" t="t" r="r" b="b"/>
            <a:pathLst>
              <a:path w="2804159" h="885825">
                <a:moveTo>
                  <a:pt x="2804159" y="0"/>
                </a:moveTo>
                <a:lnTo>
                  <a:pt x="0" y="0"/>
                </a:lnTo>
                <a:lnTo>
                  <a:pt x="0" y="885444"/>
                </a:lnTo>
                <a:lnTo>
                  <a:pt x="2804159" y="885444"/>
                </a:lnTo>
                <a:lnTo>
                  <a:pt x="28041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6192011" y="4791455"/>
            <a:ext cx="108585" cy="1278890"/>
            <a:chOff x="6192011" y="4791455"/>
            <a:chExt cx="108585" cy="1278890"/>
          </a:xfrm>
        </p:grpSpPr>
        <p:sp>
          <p:nvSpPr>
            <p:cNvPr id="14" name="object 14"/>
            <p:cNvSpPr/>
            <p:nvPr/>
          </p:nvSpPr>
          <p:spPr>
            <a:xfrm>
              <a:off x="6192011" y="4791455"/>
              <a:ext cx="68580" cy="1278890"/>
            </a:xfrm>
            <a:custGeom>
              <a:avLst/>
              <a:gdLst/>
              <a:ahLst/>
              <a:cxnLst/>
              <a:rect l="l" t="t" r="r" b="b"/>
              <a:pathLst>
                <a:path w="68579" h="1278889">
                  <a:moveTo>
                    <a:pt x="68579" y="0"/>
                  </a:moveTo>
                  <a:lnTo>
                    <a:pt x="0" y="0"/>
                  </a:lnTo>
                  <a:lnTo>
                    <a:pt x="0" y="1278636"/>
                  </a:lnTo>
                  <a:lnTo>
                    <a:pt x="68579" y="1278636"/>
                  </a:lnTo>
                  <a:lnTo>
                    <a:pt x="685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30366" y="4811521"/>
              <a:ext cx="69850" cy="1093470"/>
            </a:xfrm>
            <a:custGeom>
              <a:avLst/>
              <a:gdLst/>
              <a:ahLst/>
              <a:cxnLst/>
              <a:rect l="l" t="t" r="r" b="b"/>
              <a:pathLst>
                <a:path w="69850" h="1093470">
                  <a:moveTo>
                    <a:pt x="69723" y="1058075"/>
                  </a:moveTo>
                  <a:lnTo>
                    <a:pt x="34798" y="1023226"/>
                  </a:lnTo>
                  <a:lnTo>
                    <a:pt x="0" y="1058075"/>
                  </a:lnTo>
                  <a:lnTo>
                    <a:pt x="34798" y="1092911"/>
                  </a:lnTo>
                  <a:lnTo>
                    <a:pt x="69723" y="1058075"/>
                  </a:lnTo>
                  <a:close/>
                </a:path>
                <a:path w="69850" h="1093470">
                  <a:moveTo>
                    <a:pt x="69723" y="650621"/>
                  </a:moveTo>
                  <a:lnTo>
                    <a:pt x="34798" y="615696"/>
                  </a:lnTo>
                  <a:lnTo>
                    <a:pt x="0" y="650621"/>
                  </a:lnTo>
                  <a:lnTo>
                    <a:pt x="34798" y="685419"/>
                  </a:lnTo>
                  <a:lnTo>
                    <a:pt x="69723" y="650621"/>
                  </a:lnTo>
                  <a:close/>
                </a:path>
                <a:path w="69850" h="1093470">
                  <a:moveTo>
                    <a:pt x="69723" y="34925"/>
                  </a:moveTo>
                  <a:lnTo>
                    <a:pt x="34798" y="0"/>
                  </a:lnTo>
                  <a:lnTo>
                    <a:pt x="0" y="34925"/>
                  </a:lnTo>
                  <a:lnTo>
                    <a:pt x="34798" y="69723"/>
                  </a:lnTo>
                  <a:lnTo>
                    <a:pt x="69723" y="34925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172200" y="2557272"/>
            <a:ext cx="137795" cy="1278890"/>
            <a:chOff x="6172200" y="2557272"/>
            <a:chExt cx="137795" cy="1278890"/>
          </a:xfrm>
        </p:grpSpPr>
        <p:sp>
          <p:nvSpPr>
            <p:cNvPr id="17" name="object 17"/>
            <p:cNvSpPr/>
            <p:nvPr/>
          </p:nvSpPr>
          <p:spPr>
            <a:xfrm>
              <a:off x="6172200" y="2557272"/>
              <a:ext cx="67310" cy="1278890"/>
            </a:xfrm>
            <a:custGeom>
              <a:avLst/>
              <a:gdLst/>
              <a:ahLst/>
              <a:cxnLst/>
              <a:rect l="l" t="t" r="r" b="b"/>
              <a:pathLst>
                <a:path w="67310" h="1278889">
                  <a:moveTo>
                    <a:pt x="67055" y="0"/>
                  </a:moveTo>
                  <a:lnTo>
                    <a:pt x="0" y="0"/>
                  </a:lnTo>
                  <a:lnTo>
                    <a:pt x="0" y="1278635"/>
                  </a:lnTo>
                  <a:lnTo>
                    <a:pt x="67055" y="1278635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23762" y="2577464"/>
              <a:ext cx="86360" cy="1101090"/>
            </a:xfrm>
            <a:custGeom>
              <a:avLst/>
              <a:gdLst/>
              <a:ahLst/>
              <a:cxnLst/>
              <a:rect l="l" t="t" r="r" b="b"/>
              <a:pathLst>
                <a:path w="86360" h="1101089">
                  <a:moveTo>
                    <a:pt x="69723" y="1065911"/>
                  </a:moveTo>
                  <a:lnTo>
                    <a:pt x="34925" y="1030986"/>
                  </a:lnTo>
                  <a:lnTo>
                    <a:pt x="0" y="1065911"/>
                  </a:lnTo>
                  <a:lnTo>
                    <a:pt x="34925" y="1100709"/>
                  </a:lnTo>
                  <a:lnTo>
                    <a:pt x="69723" y="1065911"/>
                  </a:lnTo>
                  <a:close/>
                </a:path>
                <a:path w="86360" h="1101089">
                  <a:moveTo>
                    <a:pt x="73025" y="34798"/>
                  </a:moveTo>
                  <a:lnTo>
                    <a:pt x="38100" y="0"/>
                  </a:lnTo>
                  <a:lnTo>
                    <a:pt x="3302" y="34798"/>
                  </a:lnTo>
                  <a:lnTo>
                    <a:pt x="38100" y="69723"/>
                  </a:lnTo>
                  <a:lnTo>
                    <a:pt x="73025" y="34798"/>
                  </a:lnTo>
                  <a:close/>
                </a:path>
                <a:path w="86360" h="1101089">
                  <a:moveTo>
                    <a:pt x="86233" y="444119"/>
                  </a:moveTo>
                  <a:lnTo>
                    <a:pt x="51435" y="409321"/>
                  </a:lnTo>
                  <a:lnTo>
                    <a:pt x="16510" y="444119"/>
                  </a:lnTo>
                  <a:lnTo>
                    <a:pt x="51435" y="478917"/>
                  </a:lnTo>
                  <a:lnTo>
                    <a:pt x="86233" y="444119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5594603" y="4273296"/>
            <a:ext cx="382905" cy="363220"/>
          </a:xfrm>
          <a:custGeom>
            <a:avLst/>
            <a:gdLst/>
            <a:ahLst/>
            <a:cxnLst/>
            <a:rect l="l" t="t" r="r" b="b"/>
            <a:pathLst>
              <a:path w="382904" h="363220">
                <a:moveTo>
                  <a:pt x="144145" y="292480"/>
                </a:moveTo>
                <a:lnTo>
                  <a:pt x="8890" y="292480"/>
                </a:lnTo>
                <a:lnTo>
                  <a:pt x="5842" y="298068"/>
                </a:lnTo>
                <a:lnTo>
                  <a:pt x="0" y="303656"/>
                </a:lnTo>
                <a:lnTo>
                  <a:pt x="0" y="351408"/>
                </a:lnTo>
                <a:lnTo>
                  <a:pt x="2921" y="354329"/>
                </a:lnTo>
                <a:lnTo>
                  <a:pt x="5842" y="359917"/>
                </a:lnTo>
                <a:lnTo>
                  <a:pt x="8890" y="362711"/>
                </a:lnTo>
                <a:lnTo>
                  <a:pt x="29463" y="362711"/>
                </a:lnTo>
                <a:lnTo>
                  <a:pt x="38226" y="354329"/>
                </a:lnTo>
                <a:lnTo>
                  <a:pt x="38226" y="328929"/>
                </a:lnTo>
                <a:lnTo>
                  <a:pt x="153035" y="328929"/>
                </a:lnTo>
                <a:lnTo>
                  <a:pt x="153035" y="303656"/>
                </a:lnTo>
                <a:lnTo>
                  <a:pt x="150113" y="300862"/>
                </a:lnTo>
                <a:lnTo>
                  <a:pt x="147066" y="298068"/>
                </a:lnTo>
                <a:lnTo>
                  <a:pt x="144145" y="292480"/>
                </a:lnTo>
                <a:close/>
              </a:path>
              <a:path w="382904" h="363220">
                <a:moveTo>
                  <a:pt x="153035" y="328929"/>
                </a:moveTo>
                <a:lnTo>
                  <a:pt x="114808" y="328929"/>
                </a:lnTo>
                <a:lnTo>
                  <a:pt x="114808" y="351408"/>
                </a:lnTo>
                <a:lnTo>
                  <a:pt x="117729" y="354329"/>
                </a:lnTo>
                <a:lnTo>
                  <a:pt x="120650" y="359917"/>
                </a:lnTo>
                <a:lnTo>
                  <a:pt x="123571" y="362711"/>
                </a:lnTo>
                <a:lnTo>
                  <a:pt x="144145" y="362711"/>
                </a:lnTo>
                <a:lnTo>
                  <a:pt x="147066" y="359917"/>
                </a:lnTo>
                <a:lnTo>
                  <a:pt x="150113" y="354329"/>
                </a:lnTo>
                <a:lnTo>
                  <a:pt x="153035" y="351408"/>
                </a:lnTo>
                <a:lnTo>
                  <a:pt x="153035" y="328929"/>
                </a:lnTo>
                <a:close/>
              </a:path>
              <a:path w="382904" h="363220">
                <a:moveTo>
                  <a:pt x="373634" y="292480"/>
                </a:moveTo>
                <a:lnTo>
                  <a:pt x="238379" y="292480"/>
                </a:lnTo>
                <a:lnTo>
                  <a:pt x="235458" y="298068"/>
                </a:lnTo>
                <a:lnTo>
                  <a:pt x="232410" y="300862"/>
                </a:lnTo>
                <a:lnTo>
                  <a:pt x="229488" y="303656"/>
                </a:lnTo>
                <a:lnTo>
                  <a:pt x="229488" y="351408"/>
                </a:lnTo>
                <a:lnTo>
                  <a:pt x="232410" y="354329"/>
                </a:lnTo>
                <a:lnTo>
                  <a:pt x="235458" y="359917"/>
                </a:lnTo>
                <a:lnTo>
                  <a:pt x="238379" y="362711"/>
                </a:lnTo>
                <a:lnTo>
                  <a:pt x="258953" y="362711"/>
                </a:lnTo>
                <a:lnTo>
                  <a:pt x="261874" y="359917"/>
                </a:lnTo>
                <a:lnTo>
                  <a:pt x="264795" y="354329"/>
                </a:lnTo>
                <a:lnTo>
                  <a:pt x="267716" y="351408"/>
                </a:lnTo>
                <a:lnTo>
                  <a:pt x="267716" y="328929"/>
                </a:lnTo>
                <a:lnTo>
                  <a:pt x="382524" y="328929"/>
                </a:lnTo>
                <a:lnTo>
                  <a:pt x="382524" y="303656"/>
                </a:lnTo>
                <a:lnTo>
                  <a:pt x="376682" y="298068"/>
                </a:lnTo>
                <a:lnTo>
                  <a:pt x="373634" y="292480"/>
                </a:lnTo>
                <a:close/>
              </a:path>
              <a:path w="382904" h="363220">
                <a:moveTo>
                  <a:pt x="382524" y="328929"/>
                </a:moveTo>
                <a:lnTo>
                  <a:pt x="344297" y="328929"/>
                </a:lnTo>
                <a:lnTo>
                  <a:pt x="344297" y="354329"/>
                </a:lnTo>
                <a:lnTo>
                  <a:pt x="353060" y="362711"/>
                </a:lnTo>
                <a:lnTo>
                  <a:pt x="373634" y="362711"/>
                </a:lnTo>
                <a:lnTo>
                  <a:pt x="376682" y="359917"/>
                </a:lnTo>
                <a:lnTo>
                  <a:pt x="379603" y="354329"/>
                </a:lnTo>
                <a:lnTo>
                  <a:pt x="382524" y="351408"/>
                </a:lnTo>
                <a:lnTo>
                  <a:pt x="382524" y="328929"/>
                </a:lnTo>
                <a:close/>
              </a:path>
              <a:path w="382904" h="363220">
                <a:moveTo>
                  <a:pt x="314833" y="219328"/>
                </a:moveTo>
                <a:lnTo>
                  <a:pt x="67691" y="219328"/>
                </a:lnTo>
                <a:lnTo>
                  <a:pt x="64770" y="224916"/>
                </a:lnTo>
                <a:lnTo>
                  <a:pt x="58800" y="227710"/>
                </a:lnTo>
                <a:lnTo>
                  <a:pt x="58800" y="292480"/>
                </a:lnTo>
                <a:lnTo>
                  <a:pt x="97155" y="292480"/>
                </a:lnTo>
                <a:lnTo>
                  <a:pt x="97155" y="255904"/>
                </a:lnTo>
                <a:lnTo>
                  <a:pt x="323723" y="255904"/>
                </a:lnTo>
                <a:lnTo>
                  <a:pt x="323723" y="227710"/>
                </a:lnTo>
                <a:lnTo>
                  <a:pt x="317754" y="224916"/>
                </a:lnTo>
                <a:lnTo>
                  <a:pt x="314833" y="219328"/>
                </a:lnTo>
                <a:close/>
              </a:path>
              <a:path w="382904" h="363220">
                <a:moveTo>
                  <a:pt x="323723" y="255904"/>
                </a:moveTo>
                <a:lnTo>
                  <a:pt x="285369" y="255904"/>
                </a:lnTo>
                <a:lnTo>
                  <a:pt x="285369" y="292480"/>
                </a:lnTo>
                <a:lnTo>
                  <a:pt x="323723" y="292480"/>
                </a:lnTo>
                <a:lnTo>
                  <a:pt x="323723" y="255904"/>
                </a:lnTo>
                <a:close/>
              </a:path>
              <a:path w="382904" h="363220">
                <a:moveTo>
                  <a:pt x="211836" y="168655"/>
                </a:moveTo>
                <a:lnTo>
                  <a:pt x="173609" y="168655"/>
                </a:lnTo>
                <a:lnTo>
                  <a:pt x="173609" y="219328"/>
                </a:lnTo>
                <a:lnTo>
                  <a:pt x="211836" y="219328"/>
                </a:lnTo>
                <a:lnTo>
                  <a:pt x="211836" y="168655"/>
                </a:lnTo>
                <a:close/>
              </a:path>
              <a:path w="382904" h="363220">
                <a:moveTo>
                  <a:pt x="191262" y="59054"/>
                </a:moveTo>
                <a:lnTo>
                  <a:pt x="97155" y="59054"/>
                </a:lnTo>
                <a:lnTo>
                  <a:pt x="94107" y="61848"/>
                </a:lnTo>
                <a:lnTo>
                  <a:pt x="94107" y="64642"/>
                </a:lnTo>
                <a:lnTo>
                  <a:pt x="91186" y="67436"/>
                </a:lnTo>
                <a:lnTo>
                  <a:pt x="91186" y="78739"/>
                </a:lnTo>
                <a:lnTo>
                  <a:pt x="94107" y="81533"/>
                </a:lnTo>
                <a:lnTo>
                  <a:pt x="94107" y="84327"/>
                </a:lnTo>
                <a:lnTo>
                  <a:pt x="97155" y="87121"/>
                </a:lnTo>
                <a:lnTo>
                  <a:pt x="129412" y="118109"/>
                </a:lnTo>
                <a:lnTo>
                  <a:pt x="123571" y="160273"/>
                </a:lnTo>
                <a:lnTo>
                  <a:pt x="123571" y="171576"/>
                </a:lnTo>
                <a:lnTo>
                  <a:pt x="126492" y="174370"/>
                </a:lnTo>
                <a:lnTo>
                  <a:pt x="126492" y="177164"/>
                </a:lnTo>
                <a:lnTo>
                  <a:pt x="129412" y="179958"/>
                </a:lnTo>
                <a:lnTo>
                  <a:pt x="132461" y="179958"/>
                </a:lnTo>
                <a:lnTo>
                  <a:pt x="138303" y="182752"/>
                </a:lnTo>
                <a:lnTo>
                  <a:pt x="147066" y="182752"/>
                </a:lnTo>
                <a:lnTo>
                  <a:pt x="150113" y="179958"/>
                </a:lnTo>
                <a:lnTo>
                  <a:pt x="173609" y="168655"/>
                </a:lnTo>
                <a:lnTo>
                  <a:pt x="258953" y="168655"/>
                </a:lnTo>
                <a:lnTo>
                  <a:pt x="258953" y="160273"/>
                </a:lnTo>
                <a:lnTo>
                  <a:pt x="254659" y="129285"/>
                </a:lnTo>
                <a:lnTo>
                  <a:pt x="167767" y="129285"/>
                </a:lnTo>
                <a:lnTo>
                  <a:pt x="170687" y="115315"/>
                </a:lnTo>
                <a:lnTo>
                  <a:pt x="170687" y="106806"/>
                </a:lnTo>
                <a:lnTo>
                  <a:pt x="167767" y="104012"/>
                </a:lnTo>
                <a:lnTo>
                  <a:pt x="167767" y="101218"/>
                </a:lnTo>
                <a:lnTo>
                  <a:pt x="164719" y="98424"/>
                </a:lnTo>
                <a:lnTo>
                  <a:pt x="153035" y="87121"/>
                </a:lnTo>
                <a:lnTo>
                  <a:pt x="170687" y="84327"/>
                </a:lnTo>
                <a:lnTo>
                  <a:pt x="173609" y="84327"/>
                </a:lnTo>
                <a:lnTo>
                  <a:pt x="182372" y="75945"/>
                </a:lnTo>
                <a:lnTo>
                  <a:pt x="191262" y="59054"/>
                </a:lnTo>
                <a:close/>
              </a:path>
              <a:path w="382904" h="363220">
                <a:moveTo>
                  <a:pt x="258953" y="168655"/>
                </a:moveTo>
                <a:lnTo>
                  <a:pt x="211836" y="168655"/>
                </a:lnTo>
                <a:lnTo>
                  <a:pt x="232410" y="179958"/>
                </a:lnTo>
                <a:lnTo>
                  <a:pt x="235458" y="182752"/>
                </a:lnTo>
                <a:lnTo>
                  <a:pt x="244221" y="182752"/>
                </a:lnTo>
                <a:lnTo>
                  <a:pt x="250062" y="179958"/>
                </a:lnTo>
                <a:lnTo>
                  <a:pt x="253111" y="179958"/>
                </a:lnTo>
                <a:lnTo>
                  <a:pt x="256032" y="177164"/>
                </a:lnTo>
                <a:lnTo>
                  <a:pt x="256032" y="174370"/>
                </a:lnTo>
                <a:lnTo>
                  <a:pt x="258953" y="171576"/>
                </a:lnTo>
                <a:lnTo>
                  <a:pt x="258953" y="168655"/>
                </a:lnTo>
                <a:close/>
              </a:path>
              <a:path w="382904" h="363220">
                <a:moveTo>
                  <a:pt x="197104" y="120903"/>
                </a:moveTo>
                <a:lnTo>
                  <a:pt x="185420" y="120903"/>
                </a:lnTo>
                <a:lnTo>
                  <a:pt x="182372" y="123697"/>
                </a:lnTo>
                <a:lnTo>
                  <a:pt x="167767" y="129285"/>
                </a:lnTo>
                <a:lnTo>
                  <a:pt x="214757" y="129285"/>
                </a:lnTo>
                <a:lnTo>
                  <a:pt x="200151" y="123697"/>
                </a:lnTo>
                <a:lnTo>
                  <a:pt x="197104" y="120903"/>
                </a:lnTo>
                <a:close/>
              </a:path>
              <a:path w="382904" h="363220">
                <a:moveTo>
                  <a:pt x="276606" y="56260"/>
                </a:moveTo>
                <a:lnTo>
                  <a:pt x="102997" y="56260"/>
                </a:lnTo>
                <a:lnTo>
                  <a:pt x="100075" y="59054"/>
                </a:lnTo>
                <a:lnTo>
                  <a:pt x="191262" y="59054"/>
                </a:lnTo>
                <a:lnTo>
                  <a:pt x="200151" y="75945"/>
                </a:lnTo>
                <a:lnTo>
                  <a:pt x="205994" y="81533"/>
                </a:lnTo>
                <a:lnTo>
                  <a:pt x="208915" y="81533"/>
                </a:lnTo>
                <a:lnTo>
                  <a:pt x="208915" y="84327"/>
                </a:lnTo>
                <a:lnTo>
                  <a:pt x="214757" y="84327"/>
                </a:lnTo>
                <a:lnTo>
                  <a:pt x="229488" y="87121"/>
                </a:lnTo>
                <a:lnTo>
                  <a:pt x="217805" y="98424"/>
                </a:lnTo>
                <a:lnTo>
                  <a:pt x="214757" y="101218"/>
                </a:lnTo>
                <a:lnTo>
                  <a:pt x="214757" y="106806"/>
                </a:lnTo>
                <a:lnTo>
                  <a:pt x="211836" y="109600"/>
                </a:lnTo>
                <a:lnTo>
                  <a:pt x="211836" y="115315"/>
                </a:lnTo>
                <a:lnTo>
                  <a:pt x="214757" y="129285"/>
                </a:lnTo>
                <a:lnTo>
                  <a:pt x="254659" y="129285"/>
                </a:lnTo>
                <a:lnTo>
                  <a:pt x="253111" y="118109"/>
                </a:lnTo>
                <a:lnTo>
                  <a:pt x="285369" y="87121"/>
                </a:lnTo>
                <a:lnTo>
                  <a:pt x="288417" y="84327"/>
                </a:lnTo>
                <a:lnTo>
                  <a:pt x="288417" y="78739"/>
                </a:lnTo>
                <a:lnTo>
                  <a:pt x="291338" y="75945"/>
                </a:lnTo>
                <a:lnTo>
                  <a:pt x="291338" y="73151"/>
                </a:lnTo>
                <a:lnTo>
                  <a:pt x="288417" y="67436"/>
                </a:lnTo>
                <a:lnTo>
                  <a:pt x="288417" y="64642"/>
                </a:lnTo>
                <a:lnTo>
                  <a:pt x="285369" y="61848"/>
                </a:lnTo>
                <a:lnTo>
                  <a:pt x="282448" y="61848"/>
                </a:lnTo>
                <a:lnTo>
                  <a:pt x="282448" y="59054"/>
                </a:lnTo>
                <a:lnTo>
                  <a:pt x="276606" y="56260"/>
                </a:lnTo>
                <a:close/>
              </a:path>
              <a:path w="382904" h="363220">
                <a:moveTo>
                  <a:pt x="197104" y="0"/>
                </a:moveTo>
                <a:lnTo>
                  <a:pt x="185420" y="0"/>
                </a:lnTo>
                <a:lnTo>
                  <a:pt x="182372" y="2793"/>
                </a:lnTo>
                <a:lnTo>
                  <a:pt x="176530" y="8381"/>
                </a:lnTo>
                <a:lnTo>
                  <a:pt x="173609" y="11302"/>
                </a:lnTo>
                <a:lnTo>
                  <a:pt x="153035" y="50672"/>
                </a:lnTo>
                <a:lnTo>
                  <a:pt x="108838" y="56260"/>
                </a:lnTo>
                <a:lnTo>
                  <a:pt x="273685" y="56260"/>
                </a:lnTo>
                <a:lnTo>
                  <a:pt x="229488" y="50672"/>
                </a:lnTo>
                <a:lnTo>
                  <a:pt x="208915" y="11302"/>
                </a:lnTo>
                <a:lnTo>
                  <a:pt x="205994" y="8381"/>
                </a:lnTo>
                <a:lnTo>
                  <a:pt x="205994" y="5587"/>
                </a:lnTo>
                <a:lnTo>
                  <a:pt x="200151" y="2793"/>
                </a:lnTo>
                <a:lnTo>
                  <a:pt x="197104" y="0"/>
                </a:lnTo>
                <a:close/>
              </a:path>
            </a:pathLst>
          </a:custGeom>
          <a:solidFill>
            <a:srgbClr val="A6937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9300" y="6173723"/>
            <a:ext cx="2357755" cy="477520"/>
          </a:xfrm>
          <a:custGeom>
            <a:avLst/>
            <a:gdLst/>
            <a:ahLst/>
            <a:cxnLst/>
            <a:rect l="l" t="t" r="r" b="b"/>
            <a:pathLst>
              <a:path w="2357754" h="477520">
                <a:moveTo>
                  <a:pt x="2357628" y="0"/>
                </a:moveTo>
                <a:lnTo>
                  <a:pt x="0" y="0"/>
                </a:lnTo>
                <a:lnTo>
                  <a:pt x="0" y="477011"/>
                </a:lnTo>
                <a:lnTo>
                  <a:pt x="2357628" y="477011"/>
                </a:lnTo>
                <a:lnTo>
                  <a:pt x="2357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81" y="339344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5</a:t>
            </a:r>
            <a:endParaRPr sz="8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411900" y="365759"/>
            <a:ext cx="5335270" cy="5614670"/>
            <a:chOff x="6411900" y="365759"/>
            <a:chExt cx="5335270" cy="5614670"/>
          </a:xfrm>
        </p:grpSpPr>
        <p:sp>
          <p:nvSpPr>
            <p:cNvPr id="5" name="object 5"/>
            <p:cNvSpPr/>
            <p:nvPr/>
          </p:nvSpPr>
          <p:spPr>
            <a:xfrm>
              <a:off x="10314432" y="365759"/>
              <a:ext cx="1432560" cy="1432560"/>
            </a:xfrm>
            <a:custGeom>
              <a:avLst/>
              <a:gdLst/>
              <a:ahLst/>
              <a:cxnLst/>
              <a:rect l="l" t="t" r="r" b="b"/>
              <a:pathLst>
                <a:path w="1432559" h="1432560">
                  <a:moveTo>
                    <a:pt x="1432560" y="0"/>
                  </a:moveTo>
                  <a:lnTo>
                    <a:pt x="925068" y="0"/>
                  </a:lnTo>
                  <a:lnTo>
                    <a:pt x="0" y="0"/>
                  </a:lnTo>
                  <a:lnTo>
                    <a:pt x="0" y="507492"/>
                  </a:lnTo>
                  <a:lnTo>
                    <a:pt x="925068" y="507492"/>
                  </a:lnTo>
                  <a:lnTo>
                    <a:pt x="925068" y="1432560"/>
                  </a:lnTo>
                  <a:lnTo>
                    <a:pt x="1432560" y="1432560"/>
                  </a:lnTo>
                  <a:lnTo>
                    <a:pt x="1432560" y="0"/>
                  </a:lnTo>
                  <a:close/>
                </a:path>
              </a:pathLst>
            </a:custGeom>
            <a:solidFill>
              <a:srgbClr val="F4F0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11900" y="1659346"/>
              <a:ext cx="4669103" cy="432082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587739" y="2346959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2402331" y="0"/>
                  </a:moveTo>
                  <a:lnTo>
                    <a:pt x="90931" y="0"/>
                  </a:lnTo>
                  <a:lnTo>
                    <a:pt x="55506" y="5794"/>
                  </a:lnTo>
                  <a:lnTo>
                    <a:pt x="26606" y="21589"/>
                  </a:lnTo>
                  <a:lnTo>
                    <a:pt x="7135" y="45005"/>
                  </a:lnTo>
                  <a:lnTo>
                    <a:pt x="0" y="73660"/>
                  </a:lnTo>
                  <a:lnTo>
                    <a:pt x="0" y="368300"/>
                  </a:lnTo>
                  <a:lnTo>
                    <a:pt x="7135" y="396954"/>
                  </a:lnTo>
                  <a:lnTo>
                    <a:pt x="26606" y="420369"/>
                  </a:lnTo>
                  <a:lnTo>
                    <a:pt x="55506" y="436165"/>
                  </a:lnTo>
                  <a:lnTo>
                    <a:pt x="90931" y="441960"/>
                  </a:lnTo>
                  <a:lnTo>
                    <a:pt x="2402331" y="441960"/>
                  </a:lnTo>
                  <a:lnTo>
                    <a:pt x="2437757" y="436165"/>
                  </a:lnTo>
                  <a:lnTo>
                    <a:pt x="2466657" y="420370"/>
                  </a:lnTo>
                  <a:lnTo>
                    <a:pt x="2486128" y="396954"/>
                  </a:lnTo>
                  <a:lnTo>
                    <a:pt x="2493263" y="368300"/>
                  </a:lnTo>
                  <a:lnTo>
                    <a:pt x="2493263" y="73660"/>
                  </a:lnTo>
                  <a:lnTo>
                    <a:pt x="2486128" y="45005"/>
                  </a:lnTo>
                  <a:lnTo>
                    <a:pt x="2466657" y="21589"/>
                  </a:lnTo>
                  <a:lnTo>
                    <a:pt x="2437757" y="5794"/>
                  </a:lnTo>
                  <a:lnTo>
                    <a:pt x="2402331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587739" y="2346959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0" y="73660"/>
                  </a:moveTo>
                  <a:lnTo>
                    <a:pt x="7135" y="45005"/>
                  </a:lnTo>
                  <a:lnTo>
                    <a:pt x="26606" y="21589"/>
                  </a:lnTo>
                  <a:lnTo>
                    <a:pt x="55506" y="5794"/>
                  </a:lnTo>
                  <a:lnTo>
                    <a:pt x="90931" y="0"/>
                  </a:lnTo>
                  <a:lnTo>
                    <a:pt x="2402331" y="0"/>
                  </a:lnTo>
                  <a:lnTo>
                    <a:pt x="2437757" y="5794"/>
                  </a:lnTo>
                  <a:lnTo>
                    <a:pt x="2466657" y="21589"/>
                  </a:lnTo>
                  <a:lnTo>
                    <a:pt x="2486128" y="45005"/>
                  </a:lnTo>
                  <a:lnTo>
                    <a:pt x="2493263" y="73660"/>
                  </a:lnTo>
                  <a:lnTo>
                    <a:pt x="2493263" y="368300"/>
                  </a:lnTo>
                  <a:lnTo>
                    <a:pt x="2486128" y="396954"/>
                  </a:lnTo>
                  <a:lnTo>
                    <a:pt x="2466657" y="420370"/>
                  </a:lnTo>
                  <a:lnTo>
                    <a:pt x="2437757" y="436165"/>
                  </a:lnTo>
                  <a:lnTo>
                    <a:pt x="2402331" y="441960"/>
                  </a:lnTo>
                  <a:lnTo>
                    <a:pt x="90931" y="441960"/>
                  </a:lnTo>
                  <a:lnTo>
                    <a:pt x="55506" y="436165"/>
                  </a:lnTo>
                  <a:lnTo>
                    <a:pt x="26606" y="420369"/>
                  </a:lnTo>
                  <a:lnTo>
                    <a:pt x="7135" y="396954"/>
                  </a:lnTo>
                  <a:lnTo>
                    <a:pt x="0" y="368300"/>
                  </a:lnTo>
                  <a:lnTo>
                    <a:pt x="0" y="73660"/>
                  </a:lnTo>
                  <a:close/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24357" y="843788"/>
            <a:ext cx="920432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ЭТАПЫ</a:t>
            </a:r>
            <a:r>
              <a:rPr spc="-55" dirty="0"/>
              <a:t> </a:t>
            </a:r>
            <a:r>
              <a:rPr dirty="0"/>
              <a:t>ПРИВЛЕЧЕНИЯ</a:t>
            </a:r>
            <a:r>
              <a:rPr spc="-55" dirty="0"/>
              <a:t> </a:t>
            </a:r>
            <a:r>
              <a:rPr dirty="0"/>
              <a:t>ВНЕШНЕГО</a:t>
            </a:r>
            <a:r>
              <a:rPr spc="-40" dirty="0"/>
              <a:t> </a:t>
            </a:r>
            <a:r>
              <a:rPr spc="-10" dirty="0"/>
              <a:t>ФИНАНСИРОВАНИЯ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2043" y="343281"/>
            <a:ext cx="3889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15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	Размещение</a:t>
            </a:r>
            <a:r>
              <a:rPr sz="800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-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647046" y="2416251"/>
            <a:ext cx="3752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IPO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581390" y="3056889"/>
            <a:ext cx="2506345" cy="441325"/>
            <a:chOff x="8581390" y="3056889"/>
            <a:chExt cx="2506345" cy="441325"/>
          </a:xfrm>
        </p:grpSpPr>
        <p:sp>
          <p:nvSpPr>
            <p:cNvPr id="14" name="object 14"/>
            <p:cNvSpPr/>
            <p:nvPr/>
          </p:nvSpPr>
          <p:spPr>
            <a:xfrm>
              <a:off x="8587740" y="3063239"/>
              <a:ext cx="2493645" cy="428625"/>
            </a:xfrm>
            <a:custGeom>
              <a:avLst/>
              <a:gdLst/>
              <a:ahLst/>
              <a:cxnLst/>
              <a:rect l="l" t="t" r="r" b="b"/>
              <a:pathLst>
                <a:path w="2493645" h="428625">
                  <a:moveTo>
                    <a:pt x="2402331" y="0"/>
                  </a:moveTo>
                  <a:lnTo>
                    <a:pt x="90931" y="0"/>
                  </a:lnTo>
                  <a:lnTo>
                    <a:pt x="55506" y="5615"/>
                  </a:lnTo>
                  <a:lnTo>
                    <a:pt x="26606" y="20923"/>
                  </a:lnTo>
                  <a:lnTo>
                    <a:pt x="7135" y="43612"/>
                  </a:lnTo>
                  <a:lnTo>
                    <a:pt x="0" y="71374"/>
                  </a:lnTo>
                  <a:lnTo>
                    <a:pt x="0" y="356870"/>
                  </a:lnTo>
                  <a:lnTo>
                    <a:pt x="7135" y="384631"/>
                  </a:lnTo>
                  <a:lnTo>
                    <a:pt x="26606" y="407320"/>
                  </a:lnTo>
                  <a:lnTo>
                    <a:pt x="55506" y="422628"/>
                  </a:lnTo>
                  <a:lnTo>
                    <a:pt x="90931" y="428244"/>
                  </a:lnTo>
                  <a:lnTo>
                    <a:pt x="2402331" y="428244"/>
                  </a:lnTo>
                  <a:lnTo>
                    <a:pt x="2437757" y="422628"/>
                  </a:lnTo>
                  <a:lnTo>
                    <a:pt x="2466657" y="407320"/>
                  </a:lnTo>
                  <a:lnTo>
                    <a:pt x="2486128" y="384631"/>
                  </a:lnTo>
                  <a:lnTo>
                    <a:pt x="2493263" y="356870"/>
                  </a:lnTo>
                  <a:lnTo>
                    <a:pt x="2493263" y="71374"/>
                  </a:lnTo>
                  <a:lnTo>
                    <a:pt x="2486128" y="43612"/>
                  </a:lnTo>
                  <a:lnTo>
                    <a:pt x="2466657" y="20923"/>
                  </a:lnTo>
                  <a:lnTo>
                    <a:pt x="2437757" y="5615"/>
                  </a:lnTo>
                  <a:lnTo>
                    <a:pt x="2402331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587740" y="3063239"/>
              <a:ext cx="2493645" cy="428625"/>
            </a:xfrm>
            <a:custGeom>
              <a:avLst/>
              <a:gdLst/>
              <a:ahLst/>
              <a:cxnLst/>
              <a:rect l="l" t="t" r="r" b="b"/>
              <a:pathLst>
                <a:path w="2493645" h="428625">
                  <a:moveTo>
                    <a:pt x="0" y="71374"/>
                  </a:moveTo>
                  <a:lnTo>
                    <a:pt x="7135" y="43612"/>
                  </a:lnTo>
                  <a:lnTo>
                    <a:pt x="26606" y="20923"/>
                  </a:lnTo>
                  <a:lnTo>
                    <a:pt x="55506" y="5615"/>
                  </a:lnTo>
                  <a:lnTo>
                    <a:pt x="90931" y="0"/>
                  </a:lnTo>
                  <a:lnTo>
                    <a:pt x="2402331" y="0"/>
                  </a:lnTo>
                  <a:lnTo>
                    <a:pt x="2437757" y="5615"/>
                  </a:lnTo>
                  <a:lnTo>
                    <a:pt x="2466657" y="20923"/>
                  </a:lnTo>
                  <a:lnTo>
                    <a:pt x="2486128" y="43612"/>
                  </a:lnTo>
                  <a:lnTo>
                    <a:pt x="2493263" y="71374"/>
                  </a:lnTo>
                  <a:lnTo>
                    <a:pt x="2493263" y="356870"/>
                  </a:lnTo>
                  <a:lnTo>
                    <a:pt x="2486128" y="384631"/>
                  </a:lnTo>
                  <a:lnTo>
                    <a:pt x="2466657" y="407320"/>
                  </a:lnTo>
                  <a:lnTo>
                    <a:pt x="2437757" y="422628"/>
                  </a:lnTo>
                  <a:lnTo>
                    <a:pt x="2402331" y="428244"/>
                  </a:lnTo>
                  <a:lnTo>
                    <a:pt x="90931" y="428244"/>
                  </a:lnTo>
                  <a:lnTo>
                    <a:pt x="55506" y="422628"/>
                  </a:lnTo>
                  <a:lnTo>
                    <a:pt x="26606" y="407320"/>
                  </a:lnTo>
                  <a:lnTo>
                    <a:pt x="7135" y="384631"/>
                  </a:lnTo>
                  <a:lnTo>
                    <a:pt x="0" y="356870"/>
                  </a:lnTo>
                  <a:lnTo>
                    <a:pt x="0" y="71374"/>
                  </a:lnTo>
                  <a:close/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456546" y="3126689"/>
            <a:ext cx="7581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Pre-</a:t>
            </a:r>
            <a:r>
              <a:rPr sz="16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IPO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581390" y="3733546"/>
            <a:ext cx="2506345" cy="454659"/>
            <a:chOff x="8581390" y="3733546"/>
            <a:chExt cx="2506345" cy="454659"/>
          </a:xfrm>
        </p:grpSpPr>
        <p:sp>
          <p:nvSpPr>
            <p:cNvPr id="18" name="object 18"/>
            <p:cNvSpPr/>
            <p:nvPr/>
          </p:nvSpPr>
          <p:spPr>
            <a:xfrm>
              <a:off x="8587740" y="3739896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2402331" y="0"/>
                  </a:moveTo>
                  <a:lnTo>
                    <a:pt x="90931" y="0"/>
                  </a:lnTo>
                  <a:lnTo>
                    <a:pt x="55506" y="5794"/>
                  </a:lnTo>
                  <a:lnTo>
                    <a:pt x="26606" y="21589"/>
                  </a:lnTo>
                  <a:lnTo>
                    <a:pt x="7135" y="45005"/>
                  </a:lnTo>
                  <a:lnTo>
                    <a:pt x="0" y="73659"/>
                  </a:lnTo>
                  <a:lnTo>
                    <a:pt x="0" y="368299"/>
                  </a:lnTo>
                  <a:lnTo>
                    <a:pt x="7135" y="396954"/>
                  </a:lnTo>
                  <a:lnTo>
                    <a:pt x="26606" y="420369"/>
                  </a:lnTo>
                  <a:lnTo>
                    <a:pt x="55506" y="436165"/>
                  </a:lnTo>
                  <a:lnTo>
                    <a:pt x="90931" y="441959"/>
                  </a:lnTo>
                  <a:lnTo>
                    <a:pt x="2402331" y="441959"/>
                  </a:lnTo>
                  <a:lnTo>
                    <a:pt x="2437757" y="436165"/>
                  </a:lnTo>
                  <a:lnTo>
                    <a:pt x="2466657" y="420369"/>
                  </a:lnTo>
                  <a:lnTo>
                    <a:pt x="2486128" y="396954"/>
                  </a:lnTo>
                  <a:lnTo>
                    <a:pt x="2493263" y="368299"/>
                  </a:lnTo>
                  <a:lnTo>
                    <a:pt x="2493263" y="73659"/>
                  </a:lnTo>
                  <a:lnTo>
                    <a:pt x="2486128" y="45005"/>
                  </a:lnTo>
                  <a:lnTo>
                    <a:pt x="2466657" y="21589"/>
                  </a:lnTo>
                  <a:lnTo>
                    <a:pt x="2437757" y="5794"/>
                  </a:lnTo>
                  <a:lnTo>
                    <a:pt x="2402331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587740" y="3739896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0" y="73659"/>
                  </a:moveTo>
                  <a:lnTo>
                    <a:pt x="7135" y="45005"/>
                  </a:lnTo>
                  <a:lnTo>
                    <a:pt x="26606" y="21589"/>
                  </a:lnTo>
                  <a:lnTo>
                    <a:pt x="55506" y="5794"/>
                  </a:lnTo>
                  <a:lnTo>
                    <a:pt x="90931" y="0"/>
                  </a:lnTo>
                  <a:lnTo>
                    <a:pt x="2402331" y="0"/>
                  </a:lnTo>
                  <a:lnTo>
                    <a:pt x="2437757" y="5794"/>
                  </a:lnTo>
                  <a:lnTo>
                    <a:pt x="2466657" y="21589"/>
                  </a:lnTo>
                  <a:lnTo>
                    <a:pt x="2486128" y="45005"/>
                  </a:lnTo>
                  <a:lnTo>
                    <a:pt x="2493263" y="73659"/>
                  </a:lnTo>
                  <a:lnTo>
                    <a:pt x="2493263" y="368299"/>
                  </a:lnTo>
                  <a:lnTo>
                    <a:pt x="2486128" y="396954"/>
                  </a:lnTo>
                  <a:lnTo>
                    <a:pt x="2466657" y="420369"/>
                  </a:lnTo>
                  <a:lnTo>
                    <a:pt x="2437757" y="436165"/>
                  </a:lnTo>
                  <a:lnTo>
                    <a:pt x="2402331" y="441959"/>
                  </a:lnTo>
                  <a:lnTo>
                    <a:pt x="90931" y="441959"/>
                  </a:lnTo>
                  <a:lnTo>
                    <a:pt x="55506" y="436165"/>
                  </a:lnTo>
                  <a:lnTo>
                    <a:pt x="26606" y="420369"/>
                  </a:lnTo>
                  <a:lnTo>
                    <a:pt x="7135" y="396954"/>
                  </a:lnTo>
                  <a:lnTo>
                    <a:pt x="0" y="368299"/>
                  </a:lnTo>
                  <a:lnTo>
                    <a:pt x="0" y="73659"/>
                  </a:lnTo>
                  <a:close/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9305670" y="3810380"/>
            <a:ext cx="10591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Облигации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581390" y="4423917"/>
            <a:ext cx="2506345" cy="454659"/>
            <a:chOff x="8581390" y="4423917"/>
            <a:chExt cx="2506345" cy="454659"/>
          </a:xfrm>
        </p:grpSpPr>
        <p:sp>
          <p:nvSpPr>
            <p:cNvPr id="22" name="object 22"/>
            <p:cNvSpPr/>
            <p:nvPr/>
          </p:nvSpPr>
          <p:spPr>
            <a:xfrm>
              <a:off x="8587740" y="4430267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2402331" y="0"/>
                  </a:moveTo>
                  <a:lnTo>
                    <a:pt x="90931" y="0"/>
                  </a:lnTo>
                  <a:lnTo>
                    <a:pt x="55506" y="5794"/>
                  </a:lnTo>
                  <a:lnTo>
                    <a:pt x="26606" y="21589"/>
                  </a:lnTo>
                  <a:lnTo>
                    <a:pt x="7135" y="45005"/>
                  </a:lnTo>
                  <a:lnTo>
                    <a:pt x="0" y="73659"/>
                  </a:lnTo>
                  <a:lnTo>
                    <a:pt x="0" y="368299"/>
                  </a:lnTo>
                  <a:lnTo>
                    <a:pt x="7135" y="396954"/>
                  </a:lnTo>
                  <a:lnTo>
                    <a:pt x="26606" y="420369"/>
                  </a:lnTo>
                  <a:lnTo>
                    <a:pt x="55506" y="436165"/>
                  </a:lnTo>
                  <a:lnTo>
                    <a:pt x="90931" y="441959"/>
                  </a:lnTo>
                  <a:lnTo>
                    <a:pt x="2402331" y="441959"/>
                  </a:lnTo>
                  <a:lnTo>
                    <a:pt x="2437757" y="436165"/>
                  </a:lnTo>
                  <a:lnTo>
                    <a:pt x="2466657" y="420369"/>
                  </a:lnTo>
                  <a:lnTo>
                    <a:pt x="2486128" y="396954"/>
                  </a:lnTo>
                  <a:lnTo>
                    <a:pt x="2493263" y="368299"/>
                  </a:lnTo>
                  <a:lnTo>
                    <a:pt x="2493263" y="73659"/>
                  </a:lnTo>
                  <a:lnTo>
                    <a:pt x="2486128" y="45005"/>
                  </a:lnTo>
                  <a:lnTo>
                    <a:pt x="2466657" y="21589"/>
                  </a:lnTo>
                  <a:lnTo>
                    <a:pt x="2437757" y="5794"/>
                  </a:lnTo>
                  <a:lnTo>
                    <a:pt x="2402331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587740" y="4430267"/>
              <a:ext cx="2493645" cy="441959"/>
            </a:xfrm>
            <a:custGeom>
              <a:avLst/>
              <a:gdLst/>
              <a:ahLst/>
              <a:cxnLst/>
              <a:rect l="l" t="t" r="r" b="b"/>
              <a:pathLst>
                <a:path w="2493645" h="441960">
                  <a:moveTo>
                    <a:pt x="0" y="73659"/>
                  </a:moveTo>
                  <a:lnTo>
                    <a:pt x="7135" y="45005"/>
                  </a:lnTo>
                  <a:lnTo>
                    <a:pt x="26606" y="21589"/>
                  </a:lnTo>
                  <a:lnTo>
                    <a:pt x="55506" y="5794"/>
                  </a:lnTo>
                  <a:lnTo>
                    <a:pt x="90931" y="0"/>
                  </a:lnTo>
                  <a:lnTo>
                    <a:pt x="2402331" y="0"/>
                  </a:lnTo>
                  <a:lnTo>
                    <a:pt x="2437757" y="5794"/>
                  </a:lnTo>
                  <a:lnTo>
                    <a:pt x="2466657" y="21589"/>
                  </a:lnTo>
                  <a:lnTo>
                    <a:pt x="2486128" y="45005"/>
                  </a:lnTo>
                  <a:lnTo>
                    <a:pt x="2493263" y="73659"/>
                  </a:lnTo>
                  <a:lnTo>
                    <a:pt x="2493263" y="368299"/>
                  </a:lnTo>
                  <a:lnTo>
                    <a:pt x="2486128" y="396954"/>
                  </a:lnTo>
                  <a:lnTo>
                    <a:pt x="2466657" y="420369"/>
                  </a:lnTo>
                  <a:lnTo>
                    <a:pt x="2437757" y="436165"/>
                  </a:lnTo>
                  <a:lnTo>
                    <a:pt x="2402331" y="441959"/>
                  </a:lnTo>
                  <a:lnTo>
                    <a:pt x="90931" y="441959"/>
                  </a:lnTo>
                  <a:lnTo>
                    <a:pt x="55506" y="436165"/>
                  </a:lnTo>
                  <a:lnTo>
                    <a:pt x="26606" y="420369"/>
                  </a:lnTo>
                  <a:lnTo>
                    <a:pt x="7135" y="396954"/>
                  </a:lnTo>
                  <a:lnTo>
                    <a:pt x="0" y="368299"/>
                  </a:lnTo>
                  <a:lnTo>
                    <a:pt x="0" y="73659"/>
                  </a:lnTo>
                  <a:close/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9406255" y="4501134"/>
            <a:ext cx="8572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Кредиты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581390" y="5115814"/>
            <a:ext cx="2506345" cy="445770"/>
            <a:chOff x="8581390" y="5115814"/>
            <a:chExt cx="2506345" cy="445770"/>
          </a:xfrm>
        </p:grpSpPr>
        <p:sp>
          <p:nvSpPr>
            <p:cNvPr id="26" name="object 26"/>
            <p:cNvSpPr/>
            <p:nvPr/>
          </p:nvSpPr>
          <p:spPr>
            <a:xfrm>
              <a:off x="8587740" y="5122164"/>
              <a:ext cx="2493645" cy="433070"/>
            </a:xfrm>
            <a:custGeom>
              <a:avLst/>
              <a:gdLst/>
              <a:ahLst/>
              <a:cxnLst/>
              <a:rect l="l" t="t" r="r" b="b"/>
              <a:pathLst>
                <a:path w="2493645" h="433070">
                  <a:moveTo>
                    <a:pt x="2402331" y="0"/>
                  </a:moveTo>
                  <a:lnTo>
                    <a:pt x="90931" y="0"/>
                  </a:lnTo>
                  <a:lnTo>
                    <a:pt x="55506" y="5663"/>
                  </a:lnTo>
                  <a:lnTo>
                    <a:pt x="26606" y="21113"/>
                  </a:lnTo>
                  <a:lnTo>
                    <a:pt x="7135" y="44041"/>
                  </a:lnTo>
                  <a:lnTo>
                    <a:pt x="0" y="72136"/>
                  </a:lnTo>
                  <a:lnTo>
                    <a:pt x="0" y="360680"/>
                  </a:lnTo>
                  <a:lnTo>
                    <a:pt x="7135" y="388774"/>
                  </a:lnTo>
                  <a:lnTo>
                    <a:pt x="26606" y="411702"/>
                  </a:lnTo>
                  <a:lnTo>
                    <a:pt x="55506" y="427152"/>
                  </a:lnTo>
                  <a:lnTo>
                    <a:pt x="90931" y="432816"/>
                  </a:lnTo>
                  <a:lnTo>
                    <a:pt x="2402331" y="432816"/>
                  </a:lnTo>
                  <a:lnTo>
                    <a:pt x="2437757" y="427152"/>
                  </a:lnTo>
                  <a:lnTo>
                    <a:pt x="2466657" y="411702"/>
                  </a:lnTo>
                  <a:lnTo>
                    <a:pt x="2486128" y="388774"/>
                  </a:lnTo>
                  <a:lnTo>
                    <a:pt x="2493263" y="360680"/>
                  </a:lnTo>
                  <a:lnTo>
                    <a:pt x="2493263" y="72136"/>
                  </a:lnTo>
                  <a:lnTo>
                    <a:pt x="2486128" y="44041"/>
                  </a:lnTo>
                  <a:lnTo>
                    <a:pt x="2466657" y="21113"/>
                  </a:lnTo>
                  <a:lnTo>
                    <a:pt x="2437757" y="5663"/>
                  </a:lnTo>
                  <a:lnTo>
                    <a:pt x="2402331" y="0"/>
                  </a:lnTo>
                  <a:close/>
                </a:path>
              </a:pathLst>
            </a:custGeom>
            <a:solidFill>
              <a:srgbClr val="FFFFFF">
                <a:alpha val="749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587740" y="5122164"/>
              <a:ext cx="2493645" cy="433070"/>
            </a:xfrm>
            <a:custGeom>
              <a:avLst/>
              <a:gdLst/>
              <a:ahLst/>
              <a:cxnLst/>
              <a:rect l="l" t="t" r="r" b="b"/>
              <a:pathLst>
                <a:path w="2493645" h="433070">
                  <a:moveTo>
                    <a:pt x="0" y="72136"/>
                  </a:moveTo>
                  <a:lnTo>
                    <a:pt x="7135" y="44041"/>
                  </a:lnTo>
                  <a:lnTo>
                    <a:pt x="26606" y="21113"/>
                  </a:lnTo>
                  <a:lnTo>
                    <a:pt x="55506" y="5663"/>
                  </a:lnTo>
                  <a:lnTo>
                    <a:pt x="90931" y="0"/>
                  </a:lnTo>
                  <a:lnTo>
                    <a:pt x="2402331" y="0"/>
                  </a:lnTo>
                  <a:lnTo>
                    <a:pt x="2437757" y="5663"/>
                  </a:lnTo>
                  <a:lnTo>
                    <a:pt x="2466657" y="21113"/>
                  </a:lnTo>
                  <a:lnTo>
                    <a:pt x="2486128" y="44041"/>
                  </a:lnTo>
                  <a:lnTo>
                    <a:pt x="2493263" y="72136"/>
                  </a:lnTo>
                  <a:lnTo>
                    <a:pt x="2493263" y="360680"/>
                  </a:lnTo>
                  <a:lnTo>
                    <a:pt x="2486128" y="388774"/>
                  </a:lnTo>
                  <a:lnTo>
                    <a:pt x="2466657" y="411702"/>
                  </a:lnTo>
                  <a:lnTo>
                    <a:pt x="2437757" y="427152"/>
                  </a:lnTo>
                  <a:lnTo>
                    <a:pt x="2402331" y="432816"/>
                  </a:lnTo>
                  <a:lnTo>
                    <a:pt x="90931" y="432816"/>
                  </a:lnTo>
                  <a:lnTo>
                    <a:pt x="55506" y="427152"/>
                  </a:lnTo>
                  <a:lnTo>
                    <a:pt x="26606" y="411702"/>
                  </a:lnTo>
                  <a:lnTo>
                    <a:pt x="7135" y="388774"/>
                  </a:lnTo>
                  <a:lnTo>
                    <a:pt x="0" y="360680"/>
                  </a:lnTo>
                  <a:lnTo>
                    <a:pt x="0" y="72136"/>
                  </a:lnTo>
                  <a:close/>
                </a:path>
              </a:pathLst>
            </a:custGeom>
            <a:ln w="12192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824086" y="5182615"/>
            <a:ext cx="2021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585858"/>
                </a:solidFill>
                <a:latin typeface="Microsoft Sans Serif"/>
                <a:cs typeface="Microsoft Sans Serif"/>
              </a:rPr>
              <a:t>Friends,</a:t>
            </a:r>
            <a:r>
              <a:rPr sz="16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585858"/>
                </a:solidFill>
                <a:latin typeface="Microsoft Sans Serif"/>
                <a:cs typeface="Microsoft Sans Serif"/>
              </a:rPr>
              <a:t>Family,</a:t>
            </a:r>
            <a:r>
              <a:rPr sz="16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Fools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9976" y="1533144"/>
            <a:ext cx="6937375" cy="559435"/>
          </a:xfrm>
          <a:custGeom>
            <a:avLst/>
            <a:gdLst/>
            <a:ahLst/>
            <a:cxnLst/>
            <a:rect l="l" t="t" r="r" b="b"/>
            <a:pathLst>
              <a:path w="6937375" h="559435">
                <a:moveTo>
                  <a:pt x="6937248" y="0"/>
                </a:moveTo>
                <a:lnTo>
                  <a:pt x="0" y="0"/>
                </a:lnTo>
                <a:lnTo>
                  <a:pt x="0" y="559308"/>
                </a:lnTo>
                <a:lnTo>
                  <a:pt x="6937248" y="559308"/>
                </a:lnTo>
                <a:lnTo>
                  <a:pt x="6937248" y="0"/>
                </a:lnTo>
                <a:close/>
              </a:path>
            </a:pathLst>
          </a:custGeom>
          <a:solidFill>
            <a:srgbClr val="AB95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69976" y="1533144"/>
            <a:ext cx="6937375" cy="559435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650875">
              <a:lnSpc>
                <a:spcPct val="100000"/>
              </a:lnSpc>
              <a:spcBef>
                <a:spcPts val="1200"/>
              </a:spcBef>
            </a:pP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Преимущества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облигаций</a:t>
            </a:r>
            <a:r>
              <a:rPr sz="16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16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сравнению</a:t>
            </a:r>
            <a:r>
              <a:rPr sz="16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6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кредитом:</a:t>
            </a:r>
            <a:endParaRPr sz="16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87323" y="1688592"/>
            <a:ext cx="365760" cy="4095115"/>
            <a:chOff x="687323" y="1688592"/>
            <a:chExt cx="365760" cy="4095115"/>
          </a:xfrm>
        </p:grpSpPr>
        <p:sp>
          <p:nvSpPr>
            <p:cNvPr id="32" name="object 32"/>
            <p:cNvSpPr/>
            <p:nvPr/>
          </p:nvSpPr>
          <p:spPr>
            <a:xfrm>
              <a:off x="687324" y="3012947"/>
              <a:ext cx="303530" cy="190500"/>
            </a:xfrm>
            <a:custGeom>
              <a:avLst/>
              <a:gdLst/>
              <a:ahLst/>
              <a:cxnLst/>
              <a:rect l="l" t="t" r="r" b="b"/>
              <a:pathLst>
                <a:path w="303530" h="190500">
                  <a:moveTo>
                    <a:pt x="83820" y="92202"/>
                  </a:moveTo>
                  <a:lnTo>
                    <a:pt x="81470" y="88265"/>
                  </a:lnTo>
                  <a:lnTo>
                    <a:pt x="79133" y="86233"/>
                  </a:lnTo>
                  <a:lnTo>
                    <a:pt x="76784" y="82296"/>
                  </a:lnTo>
                  <a:lnTo>
                    <a:pt x="67411" y="82296"/>
                  </a:lnTo>
                  <a:lnTo>
                    <a:pt x="62712" y="82296"/>
                  </a:lnTo>
                  <a:lnTo>
                    <a:pt x="60375" y="84328"/>
                  </a:lnTo>
                  <a:lnTo>
                    <a:pt x="55689" y="86233"/>
                  </a:lnTo>
                  <a:lnTo>
                    <a:pt x="55689" y="88265"/>
                  </a:lnTo>
                  <a:lnTo>
                    <a:pt x="53340" y="90297"/>
                  </a:lnTo>
                  <a:lnTo>
                    <a:pt x="53340" y="100203"/>
                  </a:lnTo>
                  <a:lnTo>
                    <a:pt x="58026" y="104267"/>
                  </a:lnTo>
                  <a:lnTo>
                    <a:pt x="58026" y="106172"/>
                  </a:lnTo>
                  <a:lnTo>
                    <a:pt x="62712" y="106172"/>
                  </a:lnTo>
                  <a:lnTo>
                    <a:pt x="65062" y="108204"/>
                  </a:lnTo>
                  <a:lnTo>
                    <a:pt x="69748" y="108204"/>
                  </a:lnTo>
                  <a:lnTo>
                    <a:pt x="74447" y="106172"/>
                  </a:lnTo>
                  <a:lnTo>
                    <a:pt x="76784" y="106172"/>
                  </a:lnTo>
                  <a:lnTo>
                    <a:pt x="79133" y="104267"/>
                  </a:lnTo>
                  <a:lnTo>
                    <a:pt x="81470" y="102235"/>
                  </a:lnTo>
                  <a:lnTo>
                    <a:pt x="81470" y="100203"/>
                  </a:lnTo>
                  <a:lnTo>
                    <a:pt x="83820" y="98298"/>
                  </a:lnTo>
                  <a:lnTo>
                    <a:pt x="83820" y="92202"/>
                  </a:lnTo>
                  <a:close/>
                </a:path>
                <a:path w="303530" h="190500">
                  <a:moveTo>
                    <a:pt x="249936" y="88265"/>
                  </a:moveTo>
                  <a:lnTo>
                    <a:pt x="245008" y="86233"/>
                  </a:lnTo>
                  <a:lnTo>
                    <a:pt x="242544" y="82296"/>
                  </a:lnTo>
                  <a:lnTo>
                    <a:pt x="235165" y="82296"/>
                  </a:lnTo>
                  <a:lnTo>
                    <a:pt x="227774" y="82296"/>
                  </a:lnTo>
                  <a:lnTo>
                    <a:pt x="225323" y="84328"/>
                  </a:lnTo>
                  <a:lnTo>
                    <a:pt x="222859" y="86233"/>
                  </a:lnTo>
                  <a:lnTo>
                    <a:pt x="220395" y="88265"/>
                  </a:lnTo>
                  <a:lnTo>
                    <a:pt x="220395" y="90297"/>
                  </a:lnTo>
                  <a:lnTo>
                    <a:pt x="217932" y="92202"/>
                  </a:lnTo>
                  <a:lnTo>
                    <a:pt x="217932" y="98298"/>
                  </a:lnTo>
                  <a:lnTo>
                    <a:pt x="220395" y="100203"/>
                  </a:lnTo>
                  <a:lnTo>
                    <a:pt x="220395" y="102235"/>
                  </a:lnTo>
                  <a:lnTo>
                    <a:pt x="222859" y="104267"/>
                  </a:lnTo>
                  <a:lnTo>
                    <a:pt x="225323" y="106172"/>
                  </a:lnTo>
                  <a:lnTo>
                    <a:pt x="227774" y="106172"/>
                  </a:lnTo>
                  <a:lnTo>
                    <a:pt x="232702" y="108204"/>
                  </a:lnTo>
                  <a:lnTo>
                    <a:pt x="237629" y="108204"/>
                  </a:lnTo>
                  <a:lnTo>
                    <a:pt x="240093" y="106172"/>
                  </a:lnTo>
                  <a:lnTo>
                    <a:pt x="242544" y="106172"/>
                  </a:lnTo>
                  <a:lnTo>
                    <a:pt x="245008" y="104267"/>
                  </a:lnTo>
                  <a:lnTo>
                    <a:pt x="249936" y="100203"/>
                  </a:lnTo>
                  <a:lnTo>
                    <a:pt x="249936" y="88265"/>
                  </a:lnTo>
                  <a:close/>
                </a:path>
                <a:path w="303530" h="190500">
                  <a:moveTo>
                    <a:pt x="303276" y="39751"/>
                  </a:moveTo>
                  <a:lnTo>
                    <a:pt x="290461" y="12573"/>
                  </a:lnTo>
                  <a:lnTo>
                    <a:pt x="284911" y="7073"/>
                  </a:lnTo>
                  <a:lnTo>
                    <a:pt x="278180" y="3149"/>
                  </a:lnTo>
                  <a:lnTo>
                    <a:pt x="275513" y="2324"/>
                  </a:lnTo>
                  <a:lnTo>
                    <a:pt x="275513" y="33528"/>
                  </a:lnTo>
                  <a:lnTo>
                    <a:pt x="275513" y="154940"/>
                  </a:lnTo>
                  <a:lnTo>
                    <a:pt x="271233" y="159131"/>
                  </a:lnTo>
                  <a:lnTo>
                    <a:pt x="269100" y="161163"/>
                  </a:lnTo>
                  <a:lnTo>
                    <a:pt x="264833" y="163322"/>
                  </a:lnTo>
                  <a:lnTo>
                    <a:pt x="38442" y="163322"/>
                  </a:lnTo>
                  <a:lnTo>
                    <a:pt x="34175" y="161163"/>
                  </a:lnTo>
                  <a:lnTo>
                    <a:pt x="32042" y="159131"/>
                  </a:lnTo>
                  <a:lnTo>
                    <a:pt x="27762" y="154940"/>
                  </a:lnTo>
                  <a:lnTo>
                    <a:pt x="27762" y="33528"/>
                  </a:lnTo>
                  <a:lnTo>
                    <a:pt x="32042" y="31369"/>
                  </a:lnTo>
                  <a:lnTo>
                    <a:pt x="34175" y="29337"/>
                  </a:lnTo>
                  <a:lnTo>
                    <a:pt x="38442" y="27178"/>
                  </a:lnTo>
                  <a:lnTo>
                    <a:pt x="264833" y="27178"/>
                  </a:lnTo>
                  <a:lnTo>
                    <a:pt x="269100" y="29337"/>
                  </a:lnTo>
                  <a:lnTo>
                    <a:pt x="271233" y="31369"/>
                  </a:lnTo>
                  <a:lnTo>
                    <a:pt x="275513" y="33528"/>
                  </a:lnTo>
                  <a:lnTo>
                    <a:pt x="275513" y="2324"/>
                  </a:lnTo>
                  <a:lnTo>
                    <a:pt x="270637" y="787"/>
                  </a:lnTo>
                  <a:lnTo>
                    <a:pt x="262699" y="0"/>
                  </a:lnTo>
                  <a:lnTo>
                    <a:pt x="40576" y="0"/>
                  </a:lnTo>
                  <a:lnTo>
                    <a:pt x="6299" y="17983"/>
                  </a:lnTo>
                  <a:lnTo>
                    <a:pt x="0" y="39751"/>
                  </a:lnTo>
                  <a:lnTo>
                    <a:pt x="0" y="148590"/>
                  </a:lnTo>
                  <a:lnTo>
                    <a:pt x="17449" y="182575"/>
                  </a:lnTo>
                  <a:lnTo>
                    <a:pt x="40576" y="190500"/>
                  </a:lnTo>
                  <a:lnTo>
                    <a:pt x="262699" y="190500"/>
                  </a:lnTo>
                  <a:lnTo>
                    <a:pt x="296062" y="171297"/>
                  </a:lnTo>
                  <a:lnTo>
                    <a:pt x="303276" y="148590"/>
                  </a:lnTo>
                  <a:lnTo>
                    <a:pt x="303276" y="39751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4003" y="3069336"/>
              <a:ext cx="83820" cy="7772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323" y="4186427"/>
              <a:ext cx="249936" cy="2651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784860" y="1688591"/>
              <a:ext cx="268605" cy="268605"/>
            </a:xfrm>
            <a:custGeom>
              <a:avLst/>
              <a:gdLst/>
              <a:ahLst/>
              <a:cxnLst/>
              <a:rect l="l" t="t" r="r" b="b"/>
              <a:pathLst>
                <a:path w="268605" h="268605">
                  <a:moveTo>
                    <a:pt x="134112" y="83693"/>
                  </a:moveTo>
                  <a:lnTo>
                    <a:pt x="132041" y="81661"/>
                  </a:lnTo>
                  <a:lnTo>
                    <a:pt x="127889" y="79756"/>
                  </a:lnTo>
                  <a:lnTo>
                    <a:pt x="125818" y="77724"/>
                  </a:lnTo>
                  <a:lnTo>
                    <a:pt x="90589" y="77724"/>
                  </a:lnTo>
                  <a:lnTo>
                    <a:pt x="88519" y="79756"/>
                  </a:lnTo>
                  <a:lnTo>
                    <a:pt x="84366" y="81661"/>
                  </a:lnTo>
                  <a:lnTo>
                    <a:pt x="82296" y="83693"/>
                  </a:lnTo>
                  <a:lnTo>
                    <a:pt x="82296" y="97663"/>
                  </a:lnTo>
                  <a:lnTo>
                    <a:pt x="88519" y="103632"/>
                  </a:lnTo>
                  <a:lnTo>
                    <a:pt x="94729" y="103632"/>
                  </a:lnTo>
                  <a:lnTo>
                    <a:pt x="127889" y="103632"/>
                  </a:lnTo>
                  <a:lnTo>
                    <a:pt x="134112" y="97663"/>
                  </a:lnTo>
                  <a:lnTo>
                    <a:pt x="134112" y="83693"/>
                  </a:lnTo>
                  <a:close/>
                </a:path>
                <a:path w="268605" h="268605">
                  <a:moveTo>
                    <a:pt x="160020" y="191897"/>
                  </a:moveTo>
                  <a:lnTo>
                    <a:pt x="155956" y="189865"/>
                  </a:lnTo>
                  <a:lnTo>
                    <a:pt x="151892" y="185928"/>
                  </a:lnTo>
                  <a:lnTo>
                    <a:pt x="147828" y="185928"/>
                  </a:lnTo>
                  <a:lnTo>
                    <a:pt x="64516" y="185928"/>
                  </a:lnTo>
                  <a:lnTo>
                    <a:pt x="60452" y="189865"/>
                  </a:lnTo>
                  <a:lnTo>
                    <a:pt x="56388" y="191897"/>
                  </a:lnTo>
                  <a:lnTo>
                    <a:pt x="56388" y="205867"/>
                  </a:lnTo>
                  <a:lnTo>
                    <a:pt x="60452" y="207899"/>
                  </a:lnTo>
                  <a:lnTo>
                    <a:pt x="64516" y="211836"/>
                  </a:lnTo>
                  <a:lnTo>
                    <a:pt x="151892" y="211836"/>
                  </a:lnTo>
                  <a:lnTo>
                    <a:pt x="155956" y="207899"/>
                  </a:lnTo>
                  <a:lnTo>
                    <a:pt x="160020" y="205867"/>
                  </a:lnTo>
                  <a:lnTo>
                    <a:pt x="160020" y="191897"/>
                  </a:lnTo>
                  <a:close/>
                </a:path>
                <a:path w="268605" h="268605">
                  <a:moveTo>
                    <a:pt x="160020" y="140081"/>
                  </a:moveTo>
                  <a:lnTo>
                    <a:pt x="155956" y="138049"/>
                  </a:lnTo>
                  <a:lnTo>
                    <a:pt x="151892" y="134112"/>
                  </a:lnTo>
                  <a:lnTo>
                    <a:pt x="147828" y="134112"/>
                  </a:lnTo>
                  <a:lnTo>
                    <a:pt x="64516" y="134112"/>
                  </a:lnTo>
                  <a:lnTo>
                    <a:pt x="60452" y="138049"/>
                  </a:lnTo>
                  <a:lnTo>
                    <a:pt x="56388" y="140081"/>
                  </a:lnTo>
                  <a:lnTo>
                    <a:pt x="56388" y="154051"/>
                  </a:lnTo>
                  <a:lnTo>
                    <a:pt x="60452" y="156083"/>
                  </a:lnTo>
                  <a:lnTo>
                    <a:pt x="64516" y="160020"/>
                  </a:lnTo>
                  <a:lnTo>
                    <a:pt x="151892" y="160020"/>
                  </a:lnTo>
                  <a:lnTo>
                    <a:pt x="155956" y="156083"/>
                  </a:lnTo>
                  <a:lnTo>
                    <a:pt x="160020" y="154051"/>
                  </a:lnTo>
                  <a:lnTo>
                    <a:pt x="160020" y="140081"/>
                  </a:lnTo>
                  <a:close/>
                </a:path>
                <a:path w="268605" h="268605">
                  <a:moveTo>
                    <a:pt x="268224" y="143510"/>
                  </a:moveTo>
                  <a:lnTo>
                    <a:pt x="266141" y="139319"/>
                  </a:lnTo>
                  <a:lnTo>
                    <a:pt x="264071" y="137287"/>
                  </a:lnTo>
                  <a:lnTo>
                    <a:pt x="261988" y="135128"/>
                  </a:lnTo>
                  <a:lnTo>
                    <a:pt x="257822" y="133096"/>
                  </a:lnTo>
                  <a:lnTo>
                    <a:pt x="241198" y="133096"/>
                  </a:lnTo>
                  <a:lnTo>
                    <a:pt x="241198" y="160147"/>
                  </a:lnTo>
                  <a:lnTo>
                    <a:pt x="241198" y="234950"/>
                  </a:lnTo>
                  <a:lnTo>
                    <a:pt x="237032" y="236982"/>
                  </a:lnTo>
                  <a:lnTo>
                    <a:pt x="234950" y="239141"/>
                  </a:lnTo>
                  <a:lnTo>
                    <a:pt x="230797" y="241173"/>
                  </a:lnTo>
                  <a:lnTo>
                    <a:pt x="224561" y="241173"/>
                  </a:lnTo>
                  <a:lnTo>
                    <a:pt x="220395" y="239141"/>
                  </a:lnTo>
                  <a:lnTo>
                    <a:pt x="218325" y="236982"/>
                  </a:lnTo>
                  <a:lnTo>
                    <a:pt x="216242" y="234950"/>
                  </a:lnTo>
                  <a:lnTo>
                    <a:pt x="214160" y="230759"/>
                  </a:lnTo>
                  <a:lnTo>
                    <a:pt x="214160" y="160147"/>
                  </a:lnTo>
                  <a:lnTo>
                    <a:pt x="241198" y="160147"/>
                  </a:lnTo>
                  <a:lnTo>
                    <a:pt x="241198" y="133096"/>
                  </a:lnTo>
                  <a:lnTo>
                    <a:pt x="214160" y="133096"/>
                  </a:lnTo>
                  <a:lnTo>
                    <a:pt x="214160" y="35306"/>
                  </a:lnTo>
                  <a:lnTo>
                    <a:pt x="214160" y="27051"/>
                  </a:lnTo>
                  <a:lnTo>
                    <a:pt x="214160" y="24892"/>
                  </a:lnTo>
                  <a:lnTo>
                    <a:pt x="214160" y="8255"/>
                  </a:lnTo>
                  <a:lnTo>
                    <a:pt x="212090" y="6223"/>
                  </a:lnTo>
                  <a:lnTo>
                    <a:pt x="212090" y="4191"/>
                  </a:lnTo>
                  <a:lnTo>
                    <a:pt x="210007" y="2032"/>
                  </a:lnTo>
                  <a:lnTo>
                    <a:pt x="207924" y="0"/>
                  </a:lnTo>
                  <a:lnTo>
                    <a:pt x="195453" y="0"/>
                  </a:lnTo>
                  <a:lnTo>
                    <a:pt x="189217" y="3733"/>
                  </a:lnTo>
                  <a:lnTo>
                    <a:pt x="189217" y="236982"/>
                  </a:lnTo>
                  <a:lnTo>
                    <a:pt x="189217" y="241173"/>
                  </a:lnTo>
                  <a:lnTo>
                    <a:pt x="35344" y="241173"/>
                  </a:lnTo>
                  <a:lnTo>
                    <a:pt x="33274" y="239141"/>
                  </a:lnTo>
                  <a:lnTo>
                    <a:pt x="31191" y="236982"/>
                  </a:lnTo>
                  <a:lnTo>
                    <a:pt x="27025" y="234950"/>
                  </a:lnTo>
                  <a:lnTo>
                    <a:pt x="27025" y="35306"/>
                  </a:lnTo>
                  <a:lnTo>
                    <a:pt x="54063" y="51943"/>
                  </a:lnTo>
                  <a:lnTo>
                    <a:pt x="66535" y="51943"/>
                  </a:lnTo>
                  <a:lnTo>
                    <a:pt x="94322" y="35306"/>
                  </a:lnTo>
                  <a:lnTo>
                    <a:pt x="108115" y="27051"/>
                  </a:lnTo>
                  <a:lnTo>
                    <a:pt x="147624" y="51943"/>
                  </a:lnTo>
                  <a:lnTo>
                    <a:pt x="160108" y="51943"/>
                  </a:lnTo>
                  <a:lnTo>
                    <a:pt x="187134" y="35306"/>
                  </a:lnTo>
                  <a:lnTo>
                    <a:pt x="187134" y="232918"/>
                  </a:lnTo>
                  <a:lnTo>
                    <a:pt x="189217" y="236982"/>
                  </a:lnTo>
                  <a:lnTo>
                    <a:pt x="189217" y="3733"/>
                  </a:lnTo>
                  <a:lnTo>
                    <a:pt x="153860" y="24892"/>
                  </a:lnTo>
                  <a:lnTo>
                    <a:pt x="114363" y="0"/>
                  </a:lnTo>
                  <a:lnTo>
                    <a:pt x="99809" y="0"/>
                  </a:lnTo>
                  <a:lnTo>
                    <a:pt x="60299" y="24892"/>
                  </a:lnTo>
                  <a:lnTo>
                    <a:pt x="18707" y="0"/>
                  </a:lnTo>
                  <a:lnTo>
                    <a:pt x="6235" y="0"/>
                  </a:lnTo>
                  <a:lnTo>
                    <a:pt x="4152" y="2032"/>
                  </a:lnTo>
                  <a:lnTo>
                    <a:pt x="2082" y="4191"/>
                  </a:lnTo>
                  <a:lnTo>
                    <a:pt x="2082" y="6223"/>
                  </a:lnTo>
                  <a:lnTo>
                    <a:pt x="0" y="8255"/>
                  </a:lnTo>
                  <a:lnTo>
                    <a:pt x="0" y="228727"/>
                  </a:lnTo>
                  <a:lnTo>
                    <a:pt x="736" y="236474"/>
                  </a:lnTo>
                  <a:lnTo>
                    <a:pt x="31737" y="267449"/>
                  </a:lnTo>
                  <a:lnTo>
                    <a:pt x="39509" y="268224"/>
                  </a:lnTo>
                  <a:lnTo>
                    <a:pt x="228714" y="268224"/>
                  </a:lnTo>
                  <a:lnTo>
                    <a:pt x="236448" y="267449"/>
                  </a:lnTo>
                  <a:lnTo>
                    <a:pt x="243789" y="265099"/>
                  </a:lnTo>
                  <a:lnTo>
                    <a:pt x="250355" y="261213"/>
                  </a:lnTo>
                  <a:lnTo>
                    <a:pt x="255752" y="255778"/>
                  </a:lnTo>
                  <a:lnTo>
                    <a:pt x="261200" y="250393"/>
                  </a:lnTo>
                  <a:lnTo>
                    <a:pt x="265099" y="243827"/>
                  </a:lnTo>
                  <a:lnTo>
                    <a:pt x="265938" y="241173"/>
                  </a:lnTo>
                  <a:lnTo>
                    <a:pt x="267436" y="236474"/>
                  </a:lnTo>
                  <a:lnTo>
                    <a:pt x="268224" y="228727"/>
                  </a:lnTo>
                  <a:lnTo>
                    <a:pt x="268224" y="160147"/>
                  </a:lnTo>
                  <a:lnTo>
                    <a:pt x="268224" y="1435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611" y="4899660"/>
              <a:ext cx="211835" cy="216407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0475" y="3581400"/>
              <a:ext cx="216408" cy="1295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08660" y="2362199"/>
              <a:ext cx="268605" cy="1431290"/>
            </a:xfrm>
            <a:custGeom>
              <a:avLst/>
              <a:gdLst/>
              <a:ahLst/>
              <a:cxnLst/>
              <a:rect l="l" t="t" r="r" b="b"/>
              <a:pathLst>
                <a:path w="268605" h="1431289">
                  <a:moveTo>
                    <a:pt x="243840" y="121666"/>
                  </a:moveTo>
                  <a:lnTo>
                    <a:pt x="241769" y="119634"/>
                  </a:lnTo>
                  <a:lnTo>
                    <a:pt x="239699" y="117475"/>
                  </a:lnTo>
                  <a:lnTo>
                    <a:pt x="237629" y="115443"/>
                  </a:lnTo>
                  <a:lnTo>
                    <a:pt x="235559" y="113284"/>
                  </a:lnTo>
                  <a:lnTo>
                    <a:pt x="231419" y="111252"/>
                  </a:lnTo>
                  <a:lnTo>
                    <a:pt x="224840" y="110921"/>
                  </a:lnTo>
                  <a:lnTo>
                    <a:pt x="216916" y="110121"/>
                  </a:lnTo>
                  <a:lnTo>
                    <a:pt x="216916" y="136398"/>
                  </a:lnTo>
                  <a:lnTo>
                    <a:pt x="216916" y="222377"/>
                  </a:lnTo>
                  <a:lnTo>
                    <a:pt x="195554" y="221119"/>
                  </a:lnTo>
                  <a:lnTo>
                    <a:pt x="174967" y="223202"/>
                  </a:lnTo>
                  <a:lnTo>
                    <a:pt x="155168" y="228066"/>
                  </a:lnTo>
                  <a:lnTo>
                    <a:pt x="136144" y="235077"/>
                  </a:lnTo>
                  <a:lnTo>
                    <a:pt x="136144" y="153162"/>
                  </a:lnTo>
                  <a:lnTo>
                    <a:pt x="147040" y="147637"/>
                  </a:lnTo>
                  <a:lnTo>
                    <a:pt x="158140" y="143484"/>
                  </a:lnTo>
                  <a:lnTo>
                    <a:pt x="169633" y="140525"/>
                  </a:lnTo>
                  <a:lnTo>
                    <a:pt x="181711" y="138557"/>
                  </a:lnTo>
                  <a:lnTo>
                    <a:pt x="183781" y="138557"/>
                  </a:lnTo>
                  <a:lnTo>
                    <a:pt x="191858" y="137312"/>
                  </a:lnTo>
                  <a:lnTo>
                    <a:pt x="200342" y="136677"/>
                  </a:lnTo>
                  <a:lnTo>
                    <a:pt x="208826" y="136436"/>
                  </a:lnTo>
                  <a:lnTo>
                    <a:pt x="216916" y="136398"/>
                  </a:lnTo>
                  <a:lnTo>
                    <a:pt x="216916" y="110121"/>
                  </a:lnTo>
                  <a:lnTo>
                    <a:pt x="210146" y="109435"/>
                  </a:lnTo>
                  <a:lnTo>
                    <a:pt x="202412" y="109093"/>
                  </a:lnTo>
                  <a:lnTo>
                    <a:pt x="192062" y="109093"/>
                  </a:lnTo>
                  <a:lnTo>
                    <a:pt x="185851" y="111252"/>
                  </a:lnTo>
                  <a:lnTo>
                    <a:pt x="181368" y="104902"/>
                  </a:lnTo>
                  <a:lnTo>
                    <a:pt x="180797" y="104089"/>
                  </a:lnTo>
                  <a:lnTo>
                    <a:pt x="174967" y="98132"/>
                  </a:lnTo>
                  <a:lnTo>
                    <a:pt x="168363" y="92951"/>
                  </a:lnTo>
                  <a:lnTo>
                    <a:pt x="160997" y="88138"/>
                  </a:lnTo>
                  <a:lnTo>
                    <a:pt x="166420" y="81102"/>
                  </a:lnTo>
                  <a:lnTo>
                    <a:pt x="168033" y="77597"/>
                  </a:lnTo>
                  <a:lnTo>
                    <a:pt x="170307" y="72682"/>
                  </a:lnTo>
                  <a:lnTo>
                    <a:pt x="172631" y="63068"/>
                  </a:lnTo>
                  <a:lnTo>
                    <a:pt x="173418" y="52451"/>
                  </a:lnTo>
                  <a:lnTo>
                    <a:pt x="172605" y="42760"/>
                  </a:lnTo>
                  <a:lnTo>
                    <a:pt x="170053" y="33045"/>
                  </a:lnTo>
                  <a:lnTo>
                    <a:pt x="167157" y="27305"/>
                  </a:lnTo>
                  <a:lnTo>
                    <a:pt x="165557" y="24117"/>
                  </a:lnTo>
                  <a:lnTo>
                    <a:pt x="158927" y="16764"/>
                  </a:lnTo>
                  <a:lnTo>
                    <a:pt x="154787" y="13220"/>
                  </a:lnTo>
                  <a:lnTo>
                    <a:pt x="154787" y="117475"/>
                  </a:lnTo>
                  <a:lnTo>
                    <a:pt x="146685" y="119799"/>
                  </a:lnTo>
                  <a:lnTo>
                    <a:pt x="138214" y="123278"/>
                  </a:lnTo>
                  <a:lnTo>
                    <a:pt x="129730" y="127533"/>
                  </a:lnTo>
                  <a:lnTo>
                    <a:pt x="121640" y="132207"/>
                  </a:lnTo>
                  <a:lnTo>
                    <a:pt x="117500" y="128016"/>
                  </a:lnTo>
                  <a:lnTo>
                    <a:pt x="111290" y="123825"/>
                  </a:lnTo>
                  <a:lnTo>
                    <a:pt x="109220" y="123113"/>
                  </a:lnTo>
                  <a:lnTo>
                    <a:pt x="109220" y="155321"/>
                  </a:lnTo>
                  <a:lnTo>
                    <a:pt x="109220" y="237109"/>
                  </a:lnTo>
                  <a:lnTo>
                    <a:pt x="64579" y="222377"/>
                  </a:lnTo>
                  <a:lnTo>
                    <a:pt x="42951" y="220345"/>
                  </a:lnTo>
                  <a:lnTo>
                    <a:pt x="32588" y="220345"/>
                  </a:lnTo>
                  <a:lnTo>
                    <a:pt x="28448" y="222377"/>
                  </a:lnTo>
                  <a:lnTo>
                    <a:pt x="28448" y="136398"/>
                  </a:lnTo>
                  <a:lnTo>
                    <a:pt x="63652" y="136398"/>
                  </a:lnTo>
                  <a:lnTo>
                    <a:pt x="75717" y="139954"/>
                  </a:lnTo>
                  <a:lnTo>
                    <a:pt x="87210" y="144297"/>
                  </a:lnTo>
                  <a:lnTo>
                    <a:pt x="98310" y="149428"/>
                  </a:lnTo>
                  <a:lnTo>
                    <a:pt x="109220" y="155321"/>
                  </a:lnTo>
                  <a:lnTo>
                    <a:pt x="109220" y="123113"/>
                  </a:lnTo>
                  <a:lnTo>
                    <a:pt x="105079" y="121666"/>
                  </a:lnTo>
                  <a:lnTo>
                    <a:pt x="103009" y="121666"/>
                  </a:lnTo>
                  <a:lnTo>
                    <a:pt x="98869" y="119634"/>
                  </a:lnTo>
                  <a:lnTo>
                    <a:pt x="94716" y="117475"/>
                  </a:lnTo>
                  <a:lnTo>
                    <a:pt x="90576" y="117475"/>
                  </a:lnTo>
                  <a:lnTo>
                    <a:pt x="97472" y="111975"/>
                  </a:lnTo>
                  <a:lnTo>
                    <a:pt x="98907" y="111252"/>
                  </a:lnTo>
                  <a:lnTo>
                    <a:pt x="105333" y="108051"/>
                  </a:lnTo>
                  <a:lnTo>
                    <a:pt x="113576" y="105689"/>
                  </a:lnTo>
                  <a:lnTo>
                    <a:pt x="121640" y="104902"/>
                  </a:lnTo>
                  <a:lnTo>
                    <a:pt x="130898" y="105689"/>
                  </a:lnTo>
                  <a:lnTo>
                    <a:pt x="139763" y="108051"/>
                  </a:lnTo>
                  <a:lnTo>
                    <a:pt x="147853" y="111975"/>
                  </a:lnTo>
                  <a:lnTo>
                    <a:pt x="154787" y="117475"/>
                  </a:lnTo>
                  <a:lnTo>
                    <a:pt x="154787" y="13220"/>
                  </a:lnTo>
                  <a:lnTo>
                    <a:pt x="150761" y="9753"/>
                  </a:lnTo>
                  <a:lnTo>
                    <a:pt x="146494" y="7239"/>
                  </a:lnTo>
                  <a:lnTo>
                    <a:pt x="146494" y="46228"/>
                  </a:lnTo>
                  <a:lnTo>
                    <a:pt x="146494" y="58801"/>
                  </a:lnTo>
                  <a:lnTo>
                    <a:pt x="142354" y="65024"/>
                  </a:lnTo>
                  <a:lnTo>
                    <a:pt x="138214" y="71374"/>
                  </a:lnTo>
                  <a:lnTo>
                    <a:pt x="134073" y="75565"/>
                  </a:lnTo>
                  <a:lnTo>
                    <a:pt x="127863" y="77597"/>
                  </a:lnTo>
                  <a:lnTo>
                    <a:pt x="115417" y="77597"/>
                  </a:lnTo>
                  <a:lnTo>
                    <a:pt x="111290" y="75565"/>
                  </a:lnTo>
                  <a:lnTo>
                    <a:pt x="107137" y="71374"/>
                  </a:lnTo>
                  <a:lnTo>
                    <a:pt x="100939" y="65024"/>
                  </a:lnTo>
                  <a:lnTo>
                    <a:pt x="98869" y="58801"/>
                  </a:lnTo>
                  <a:lnTo>
                    <a:pt x="98869" y="46228"/>
                  </a:lnTo>
                  <a:lnTo>
                    <a:pt x="100939" y="39878"/>
                  </a:lnTo>
                  <a:lnTo>
                    <a:pt x="107137" y="35687"/>
                  </a:lnTo>
                  <a:lnTo>
                    <a:pt x="111290" y="31496"/>
                  </a:lnTo>
                  <a:lnTo>
                    <a:pt x="115417" y="29337"/>
                  </a:lnTo>
                  <a:lnTo>
                    <a:pt x="121640" y="27305"/>
                  </a:lnTo>
                  <a:lnTo>
                    <a:pt x="127863" y="29337"/>
                  </a:lnTo>
                  <a:lnTo>
                    <a:pt x="134073" y="31496"/>
                  </a:lnTo>
                  <a:lnTo>
                    <a:pt x="142354" y="39878"/>
                  </a:lnTo>
                  <a:lnTo>
                    <a:pt x="146494" y="46228"/>
                  </a:lnTo>
                  <a:lnTo>
                    <a:pt x="146494" y="7239"/>
                  </a:lnTo>
                  <a:lnTo>
                    <a:pt x="141833" y="4483"/>
                  </a:lnTo>
                  <a:lnTo>
                    <a:pt x="132118" y="1155"/>
                  </a:lnTo>
                  <a:lnTo>
                    <a:pt x="121640" y="0"/>
                  </a:lnTo>
                  <a:lnTo>
                    <a:pt x="112052" y="1155"/>
                  </a:lnTo>
                  <a:lnTo>
                    <a:pt x="79476" y="24117"/>
                  </a:lnTo>
                  <a:lnTo>
                    <a:pt x="69875" y="52451"/>
                  </a:lnTo>
                  <a:lnTo>
                    <a:pt x="70967" y="63068"/>
                  </a:lnTo>
                  <a:lnTo>
                    <a:pt x="74015" y="72682"/>
                  </a:lnTo>
                  <a:lnTo>
                    <a:pt x="78600" y="81102"/>
                  </a:lnTo>
                  <a:lnTo>
                    <a:pt x="84366" y="88138"/>
                  </a:lnTo>
                  <a:lnTo>
                    <a:pt x="76987" y="92951"/>
                  </a:lnTo>
                  <a:lnTo>
                    <a:pt x="70383" y="98132"/>
                  </a:lnTo>
                  <a:lnTo>
                    <a:pt x="64554" y="104089"/>
                  </a:lnTo>
                  <a:lnTo>
                    <a:pt x="59512" y="111252"/>
                  </a:lnTo>
                  <a:lnTo>
                    <a:pt x="53301" y="109093"/>
                  </a:lnTo>
                  <a:lnTo>
                    <a:pt x="42951" y="109093"/>
                  </a:lnTo>
                  <a:lnTo>
                    <a:pt x="35204" y="109474"/>
                  </a:lnTo>
                  <a:lnTo>
                    <a:pt x="27660" y="110426"/>
                  </a:lnTo>
                  <a:lnTo>
                    <a:pt x="20510" y="111772"/>
                  </a:lnTo>
                  <a:lnTo>
                    <a:pt x="13944" y="113284"/>
                  </a:lnTo>
                  <a:lnTo>
                    <a:pt x="9804" y="113284"/>
                  </a:lnTo>
                  <a:lnTo>
                    <a:pt x="7734" y="115443"/>
                  </a:lnTo>
                  <a:lnTo>
                    <a:pt x="5664" y="117475"/>
                  </a:lnTo>
                  <a:lnTo>
                    <a:pt x="3594" y="119634"/>
                  </a:lnTo>
                  <a:lnTo>
                    <a:pt x="1524" y="123825"/>
                  </a:lnTo>
                  <a:lnTo>
                    <a:pt x="1524" y="241300"/>
                  </a:lnTo>
                  <a:lnTo>
                    <a:pt x="3594" y="243459"/>
                  </a:lnTo>
                  <a:lnTo>
                    <a:pt x="3594" y="245491"/>
                  </a:lnTo>
                  <a:lnTo>
                    <a:pt x="5664" y="247650"/>
                  </a:lnTo>
                  <a:lnTo>
                    <a:pt x="7734" y="247650"/>
                  </a:lnTo>
                  <a:lnTo>
                    <a:pt x="7734" y="249682"/>
                  </a:lnTo>
                  <a:lnTo>
                    <a:pt x="9804" y="249682"/>
                  </a:lnTo>
                  <a:lnTo>
                    <a:pt x="11874" y="251841"/>
                  </a:lnTo>
                  <a:lnTo>
                    <a:pt x="18097" y="251841"/>
                  </a:lnTo>
                  <a:lnTo>
                    <a:pt x="26377" y="249682"/>
                  </a:lnTo>
                  <a:lnTo>
                    <a:pt x="34658" y="249682"/>
                  </a:lnTo>
                  <a:lnTo>
                    <a:pt x="42951" y="247650"/>
                  </a:lnTo>
                  <a:lnTo>
                    <a:pt x="61544" y="249199"/>
                  </a:lnTo>
                  <a:lnTo>
                    <a:pt x="79959" y="253669"/>
                  </a:lnTo>
                  <a:lnTo>
                    <a:pt x="97980" y="260896"/>
                  </a:lnTo>
                  <a:lnTo>
                    <a:pt x="115417" y="270637"/>
                  </a:lnTo>
                  <a:lnTo>
                    <a:pt x="117500" y="270637"/>
                  </a:lnTo>
                  <a:lnTo>
                    <a:pt x="119570" y="272796"/>
                  </a:lnTo>
                  <a:lnTo>
                    <a:pt x="127863" y="272796"/>
                  </a:lnTo>
                  <a:lnTo>
                    <a:pt x="129933" y="270637"/>
                  </a:lnTo>
                  <a:lnTo>
                    <a:pt x="146494" y="260896"/>
                  </a:lnTo>
                  <a:lnTo>
                    <a:pt x="164617" y="253669"/>
                  </a:lnTo>
                  <a:lnTo>
                    <a:pt x="183515" y="249199"/>
                  </a:lnTo>
                  <a:lnTo>
                    <a:pt x="202412" y="247650"/>
                  </a:lnTo>
                  <a:lnTo>
                    <a:pt x="210705" y="247650"/>
                  </a:lnTo>
                  <a:lnTo>
                    <a:pt x="218986" y="249682"/>
                  </a:lnTo>
                  <a:lnTo>
                    <a:pt x="227266" y="251841"/>
                  </a:lnTo>
                  <a:lnTo>
                    <a:pt x="231419" y="251841"/>
                  </a:lnTo>
                  <a:lnTo>
                    <a:pt x="233489" y="249682"/>
                  </a:lnTo>
                  <a:lnTo>
                    <a:pt x="237629" y="249682"/>
                  </a:lnTo>
                  <a:lnTo>
                    <a:pt x="237629" y="247650"/>
                  </a:lnTo>
                  <a:lnTo>
                    <a:pt x="239699" y="247650"/>
                  </a:lnTo>
                  <a:lnTo>
                    <a:pt x="241769" y="245491"/>
                  </a:lnTo>
                  <a:lnTo>
                    <a:pt x="241769" y="241300"/>
                  </a:lnTo>
                  <a:lnTo>
                    <a:pt x="243840" y="239268"/>
                  </a:lnTo>
                  <a:lnTo>
                    <a:pt x="243840" y="132207"/>
                  </a:lnTo>
                  <a:lnTo>
                    <a:pt x="243840" y="121666"/>
                  </a:lnTo>
                  <a:close/>
                </a:path>
                <a:path w="268605" h="1431289">
                  <a:moveTo>
                    <a:pt x="268224" y="1412113"/>
                  </a:moveTo>
                  <a:lnTo>
                    <a:pt x="264096" y="1407922"/>
                  </a:lnTo>
                  <a:lnTo>
                    <a:pt x="262039" y="1403731"/>
                  </a:lnTo>
                  <a:lnTo>
                    <a:pt x="26822" y="1403731"/>
                  </a:lnTo>
                  <a:lnTo>
                    <a:pt x="26822" y="1164590"/>
                  </a:lnTo>
                  <a:lnTo>
                    <a:pt x="22694" y="1162431"/>
                  </a:lnTo>
                  <a:lnTo>
                    <a:pt x="18567" y="1158240"/>
                  </a:lnTo>
                  <a:lnTo>
                    <a:pt x="10312" y="1158240"/>
                  </a:lnTo>
                  <a:lnTo>
                    <a:pt x="6184" y="1160399"/>
                  </a:lnTo>
                  <a:lnTo>
                    <a:pt x="2057" y="1164590"/>
                  </a:lnTo>
                  <a:lnTo>
                    <a:pt x="0" y="1168781"/>
                  </a:lnTo>
                  <a:lnTo>
                    <a:pt x="0" y="1420495"/>
                  </a:lnTo>
                  <a:lnTo>
                    <a:pt x="2057" y="1422654"/>
                  </a:lnTo>
                  <a:lnTo>
                    <a:pt x="4127" y="1426845"/>
                  </a:lnTo>
                  <a:lnTo>
                    <a:pt x="6184" y="1428877"/>
                  </a:lnTo>
                  <a:lnTo>
                    <a:pt x="10312" y="1431036"/>
                  </a:lnTo>
                  <a:lnTo>
                    <a:pt x="14439" y="1431036"/>
                  </a:lnTo>
                  <a:lnTo>
                    <a:pt x="257911" y="1431036"/>
                  </a:lnTo>
                  <a:lnTo>
                    <a:pt x="262039" y="1428877"/>
                  </a:lnTo>
                  <a:lnTo>
                    <a:pt x="264096" y="1426845"/>
                  </a:lnTo>
                  <a:lnTo>
                    <a:pt x="266166" y="1422654"/>
                  </a:lnTo>
                  <a:lnTo>
                    <a:pt x="268224" y="1420495"/>
                  </a:lnTo>
                  <a:lnTo>
                    <a:pt x="268224" y="1412113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7323" y="5554980"/>
              <a:ext cx="298704" cy="22860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14729" y="2973451"/>
            <a:ext cx="5950585" cy="9315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получения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финансирования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без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залогового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обеспечения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27940" marR="441325">
              <a:lnSpc>
                <a:spcPct val="100000"/>
              </a:lnSpc>
              <a:spcBef>
                <a:spcPts val="5"/>
              </a:spcBef>
              <a:tabLst>
                <a:tab pos="1285240" algn="l"/>
                <a:tab pos="2570480" algn="l"/>
                <a:tab pos="3083560" algn="l"/>
                <a:tab pos="4210050" algn="l"/>
              </a:tabLst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Отсутствие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целевому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использованию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привлеченных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ресурсов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12900" y="2290318"/>
            <a:ext cx="621792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555115" algn="l"/>
                <a:tab pos="2719070" algn="l"/>
                <a:tab pos="3717925" algn="l"/>
                <a:tab pos="5121275" algn="l"/>
              </a:tabLst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публичной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истории,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удешевление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привлечения финансирования</a:t>
            </a:r>
            <a:r>
              <a:rPr sz="14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4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будущем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229969" y="4141977"/>
            <a:ext cx="5257165" cy="1797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3905" algn="l"/>
                <a:tab pos="1900555" algn="l"/>
                <a:tab pos="2827655" algn="l"/>
                <a:tab pos="3460115" algn="l"/>
                <a:tab pos="4179570" algn="l"/>
              </a:tabLst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Гибкое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управление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объемом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долга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(выкуп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собственных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облигаций),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досрочного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погашения</a:t>
            </a:r>
            <a:r>
              <a:rPr sz="14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(оферта)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 marR="25654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Фиксация</a:t>
            </a:r>
            <a:r>
              <a:rPr sz="1400" spc="100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процентной</a:t>
            </a:r>
            <a:r>
              <a:rPr sz="1400" spc="100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ставки</a:t>
            </a:r>
            <a:r>
              <a:rPr sz="140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купона</a:t>
            </a:r>
            <a:r>
              <a:rPr sz="140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срок</a:t>
            </a:r>
            <a:r>
              <a:rPr sz="140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займа</a:t>
            </a:r>
            <a:r>
              <a:rPr sz="1400" spc="105" dirty="0">
                <a:solidFill>
                  <a:srgbClr val="585858"/>
                </a:solidFill>
                <a:latin typeface="Microsoft Sans Serif"/>
                <a:cs typeface="Microsoft Sans Serif"/>
              </a:rPr>
              <a:t> 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условиях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волатильности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161415" algn="l"/>
                <a:tab pos="2432685" algn="l"/>
                <a:tab pos="2716530" algn="l"/>
                <a:tab pos="4041140" algn="l"/>
              </a:tabLst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Мотивация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сотрудников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–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покупки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головной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компании</a:t>
            </a:r>
            <a:endParaRPr sz="1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9300" y="6173723"/>
            <a:ext cx="2357755" cy="477520"/>
          </a:xfrm>
          <a:custGeom>
            <a:avLst/>
            <a:gdLst/>
            <a:ahLst/>
            <a:cxnLst/>
            <a:rect l="l" t="t" r="r" b="b"/>
            <a:pathLst>
              <a:path w="2357754" h="477520">
                <a:moveTo>
                  <a:pt x="2357628" y="0"/>
                </a:moveTo>
                <a:lnTo>
                  <a:pt x="0" y="0"/>
                </a:lnTo>
                <a:lnTo>
                  <a:pt x="0" y="477011"/>
                </a:lnTo>
                <a:lnTo>
                  <a:pt x="2357628" y="477011"/>
                </a:lnTo>
                <a:lnTo>
                  <a:pt x="2357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1581" y="339344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6</a:t>
            </a:r>
            <a:endParaRPr sz="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314432" y="365759"/>
            <a:ext cx="1432560" cy="1432560"/>
          </a:xfrm>
          <a:custGeom>
            <a:avLst/>
            <a:gdLst/>
            <a:ahLst/>
            <a:cxnLst/>
            <a:rect l="l" t="t" r="r" b="b"/>
            <a:pathLst>
              <a:path w="1432559" h="1432560">
                <a:moveTo>
                  <a:pt x="1432560" y="0"/>
                </a:moveTo>
                <a:lnTo>
                  <a:pt x="925068" y="0"/>
                </a:lnTo>
                <a:lnTo>
                  <a:pt x="0" y="0"/>
                </a:lnTo>
                <a:lnTo>
                  <a:pt x="0" y="507492"/>
                </a:lnTo>
                <a:lnTo>
                  <a:pt x="925068" y="507492"/>
                </a:lnTo>
                <a:lnTo>
                  <a:pt x="925068" y="1432560"/>
                </a:lnTo>
                <a:lnTo>
                  <a:pt x="1432560" y="1432560"/>
                </a:lnTo>
                <a:lnTo>
                  <a:pt x="1432560" y="0"/>
                </a:lnTo>
                <a:close/>
              </a:path>
            </a:pathLst>
          </a:custGeom>
          <a:solidFill>
            <a:srgbClr val="F4F0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357" y="843788"/>
            <a:ext cx="494347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ТРЕЙДИНГ-</a:t>
            </a:r>
            <a:r>
              <a:rPr spc="-65" dirty="0"/>
              <a:t> </a:t>
            </a:r>
            <a:r>
              <a:rPr dirty="0"/>
              <a:t>НОВЫЙ</a:t>
            </a:r>
            <a:r>
              <a:rPr spc="-55" dirty="0"/>
              <a:t> </a:t>
            </a:r>
            <a:r>
              <a:rPr spc="-10" dirty="0"/>
              <a:t>ГЕЙМИНГ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52043" y="343281"/>
            <a:ext cx="388937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0535" algn="l"/>
              </a:tabLst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15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	Размещение</a:t>
            </a:r>
            <a:r>
              <a:rPr sz="800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-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569" y="1359886"/>
            <a:ext cx="2763035" cy="476950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374641" y="3913377"/>
            <a:ext cx="5749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Первое</a:t>
            </a:r>
            <a:r>
              <a:rPr sz="1400" spc="1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мобильное</a:t>
            </a:r>
            <a:r>
              <a:rPr sz="1400" spc="2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инвестиционное</a:t>
            </a:r>
            <a:r>
              <a:rPr sz="1400" spc="1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приложение</a:t>
            </a:r>
            <a:r>
              <a:rPr sz="1400" spc="19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было</a:t>
            </a:r>
            <a:r>
              <a:rPr sz="1400" spc="20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запущено</a:t>
            </a:r>
            <a:r>
              <a:rPr sz="1400" spc="204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года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брокером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БКС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54742" y="3913377"/>
            <a:ext cx="1187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декабре</a:t>
            </a:r>
            <a:r>
              <a:rPr sz="1400" spc="1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2015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74641" y="4767198"/>
            <a:ext cx="70675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400" spc="2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вложений</a:t>
            </a:r>
            <a:r>
              <a:rPr sz="1400" spc="2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частных</a:t>
            </a:r>
            <a:r>
              <a:rPr sz="1400" spc="2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инвесторов</a:t>
            </a:r>
            <a:r>
              <a:rPr sz="1400" spc="2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2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</a:t>
            </a:r>
            <a:r>
              <a:rPr sz="1400" spc="2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</a:t>
            </a:r>
            <a:r>
              <a:rPr sz="1400" spc="229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400" spc="2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сентябре</a:t>
            </a:r>
            <a:r>
              <a:rPr sz="1400" spc="2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2023</a:t>
            </a:r>
            <a:r>
              <a:rPr sz="1400" spc="2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года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составил</a:t>
            </a:r>
            <a:r>
              <a:rPr sz="1400" spc="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67,7</a:t>
            </a:r>
            <a:r>
              <a:rPr sz="1400" spc="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млрд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рублей,</a:t>
            </a:r>
            <a:r>
              <a:rPr sz="1400" spc="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что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почти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400" spc="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3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раза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больше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вложений</a:t>
            </a:r>
            <a:r>
              <a:rPr sz="1400" spc="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акций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–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24,8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млрд</a:t>
            </a:r>
            <a:r>
              <a:rPr sz="14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рублей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8100" y="2218944"/>
            <a:ext cx="268224" cy="22860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4196" y="4796028"/>
            <a:ext cx="268224" cy="268224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3849153" y="2894838"/>
            <a:ext cx="217804" cy="293370"/>
          </a:xfrm>
          <a:custGeom>
            <a:avLst/>
            <a:gdLst/>
            <a:ahLst/>
            <a:cxnLst/>
            <a:rect l="l" t="t" r="r" b="b"/>
            <a:pathLst>
              <a:path w="217804" h="293369">
                <a:moveTo>
                  <a:pt x="111579" y="0"/>
                </a:moveTo>
                <a:lnTo>
                  <a:pt x="71963" y="5556"/>
                </a:lnTo>
                <a:lnTo>
                  <a:pt x="32601" y="32131"/>
                </a:lnTo>
                <a:lnTo>
                  <a:pt x="6294" y="70600"/>
                </a:lnTo>
                <a:lnTo>
                  <a:pt x="0" y="110130"/>
                </a:lnTo>
                <a:lnTo>
                  <a:pt x="780" y="121781"/>
                </a:lnTo>
                <a:lnTo>
                  <a:pt x="18835" y="164455"/>
                </a:lnTo>
                <a:lnTo>
                  <a:pt x="26251" y="174116"/>
                </a:lnTo>
                <a:lnTo>
                  <a:pt x="32143" y="182530"/>
                </a:lnTo>
                <a:lnTo>
                  <a:pt x="36808" y="192087"/>
                </a:lnTo>
                <a:lnTo>
                  <a:pt x="39878" y="202406"/>
                </a:lnTo>
                <a:lnTo>
                  <a:pt x="40983" y="213106"/>
                </a:lnTo>
                <a:lnTo>
                  <a:pt x="40983" y="252222"/>
                </a:lnTo>
                <a:lnTo>
                  <a:pt x="41789" y="259905"/>
                </a:lnTo>
                <a:lnTo>
                  <a:pt x="65764" y="290306"/>
                </a:lnTo>
                <a:lnTo>
                  <a:pt x="80988" y="293370"/>
                </a:lnTo>
                <a:lnTo>
                  <a:pt x="135725" y="293370"/>
                </a:lnTo>
                <a:lnTo>
                  <a:pt x="170710" y="274510"/>
                </a:lnTo>
                <a:lnTo>
                  <a:pt x="174947" y="266573"/>
                </a:lnTo>
                <a:lnTo>
                  <a:pt x="78956" y="266573"/>
                </a:lnTo>
                <a:lnTo>
                  <a:pt x="74765" y="264540"/>
                </a:lnTo>
                <a:lnTo>
                  <a:pt x="70447" y="260476"/>
                </a:lnTo>
                <a:lnTo>
                  <a:pt x="68415" y="256286"/>
                </a:lnTo>
                <a:lnTo>
                  <a:pt x="68415" y="239902"/>
                </a:lnTo>
                <a:lnTo>
                  <a:pt x="177889" y="239902"/>
                </a:lnTo>
                <a:lnTo>
                  <a:pt x="177889" y="215264"/>
                </a:lnTo>
                <a:lnTo>
                  <a:pt x="178110" y="213106"/>
                </a:lnTo>
                <a:lnTo>
                  <a:pt x="68415" y="213106"/>
                </a:lnTo>
                <a:lnTo>
                  <a:pt x="66898" y="197740"/>
                </a:lnTo>
                <a:lnTo>
                  <a:pt x="62637" y="183022"/>
                </a:lnTo>
                <a:lnTo>
                  <a:pt x="55985" y="169439"/>
                </a:lnTo>
                <a:lnTo>
                  <a:pt x="47333" y="157607"/>
                </a:lnTo>
                <a:lnTo>
                  <a:pt x="40233" y="149510"/>
                </a:lnTo>
                <a:lnTo>
                  <a:pt x="34728" y="140652"/>
                </a:lnTo>
                <a:lnTo>
                  <a:pt x="30795" y="131032"/>
                </a:lnTo>
                <a:lnTo>
                  <a:pt x="28410" y="120650"/>
                </a:lnTo>
                <a:lnTo>
                  <a:pt x="27569" y="110045"/>
                </a:lnTo>
                <a:lnTo>
                  <a:pt x="28124" y="100028"/>
                </a:lnTo>
                <a:lnTo>
                  <a:pt x="41824" y="61436"/>
                </a:lnTo>
                <a:lnTo>
                  <a:pt x="73130" y="34242"/>
                </a:lnTo>
                <a:lnTo>
                  <a:pt x="110770" y="26543"/>
                </a:lnTo>
                <a:lnTo>
                  <a:pt x="180676" y="26543"/>
                </a:lnTo>
                <a:lnTo>
                  <a:pt x="177889" y="23875"/>
                </a:lnTo>
                <a:lnTo>
                  <a:pt x="135725" y="3301"/>
                </a:lnTo>
                <a:lnTo>
                  <a:pt x="123468" y="984"/>
                </a:lnTo>
                <a:lnTo>
                  <a:pt x="111579" y="0"/>
                </a:lnTo>
                <a:close/>
              </a:path>
              <a:path w="217804" h="293369">
                <a:moveTo>
                  <a:pt x="177889" y="239902"/>
                </a:moveTo>
                <a:lnTo>
                  <a:pt x="150457" y="239902"/>
                </a:lnTo>
                <a:lnTo>
                  <a:pt x="150457" y="256286"/>
                </a:lnTo>
                <a:lnTo>
                  <a:pt x="148425" y="260476"/>
                </a:lnTo>
                <a:lnTo>
                  <a:pt x="144107" y="264540"/>
                </a:lnTo>
                <a:lnTo>
                  <a:pt x="139916" y="266573"/>
                </a:lnTo>
                <a:lnTo>
                  <a:pt x="174947" y="266573"/>
                </a:lnTo>
                <a:lnTo>
                  <a:pt x="177083" y="259905"/>
                </a:lnTo>
                <a:lnTo>
                  <a:pt x="177889" y="252222"/>
                </a:lnTo>
                <a:lnTo>
                  <a:pt x="177889" y="239902"/>
                </a:lnTo>
                <a:close/>
              </a:path>
              <a:path w="217804" h="293369">
                <a:moveTo>
                  <a:pt x="112611" y="159638"/>
                </a:moveTo>
                <a:lnTo>
                  <a:pt x="106261" y="159638"/>
                </a:lnTo>
                <a:lnTo>
                  <a:pt x="102070" y="161671"/>
                </a:lnTo>
                <a:lnTo>
                  <a:pt x="97879" y="165862"/>
                </a:lnTo>
                <a:lnTo>
                  <a:pt x="95720" y="169925"/>
                </a:lnTo>
                <a:lnTo>
                  <a:pt x="95720" y="213106"/>
                </a:lnTo>
                <a:lnTo>
                  <a:pt x="123152" y="213106"/>
                </a:lnTo>
                <a:lnTo>
                  <a:pt x="123152" y="169925"/>
                </a:lnTo>
                <a:lnTo>
                  <a:pt x="120993" y="165862"/>
                </a:lnTo>
                <a:lnTo>
                  <a:pt x="116802" y="161671"/>
                </a:lnTo>
                <a:lnTo>
                  <a:pt x="112611" y="159638"/>
                </a:lnTo>
                <a:close/>
              </a:path>
              <a:path w="217804" h="293369">
                <a:moveTo>
                  <a:pt x="180676" y="26543"/>
                </a:moveTo>
                <a:lnTo>
                  <a:pt x="110770" y="26543"/>
                </a:lnTo>
                <a:lnTo>
                  <a:pt x="119977" y="26924"/>
                </a:lnTo>
                <a:lnTo>
                  <a:pt x="129375" y="28066"/>
                </a:lnTo>
                <a:lnTo>
                  <a:pt x="167239" y="50673"/>
                </a:lnTo>
                <a:lnTo>
                  <a:pt x="188605" y="88709"/>
                </a:lnTo>
                <a:lnTo>
                  <a:pt x="190462" y="106172"/>
                </a:lnTo>
                <a:lnTo>
                  <a:pt x="189305" y="119981"/>
                </a:lnTo>
                <a:lnTo>
                  <a:pt x="185969" y="133207"/>
                </a:lnTo>
                <a:lnTo>
                  <a:pt x="180657" y="145266"/>
                </a:lnTo>
                <a:lnTo>
                  <a:pt x="173571" y="155575"/>
                </a:lnTo>
                <a:lnTo>
                  <a:pt x="163744" y="168582"/>
                </a:lnTo>
                <a:lnTo>
                  <a:pt x="156490" y="182768"/>
                </a:lnTo>
                <a:lnTo>
                  <a:pt x="151994" y="197772"/>
                </a:lnTo>
                <a:lnTo>
                  <a:pt x="150457" y="213106"/>
                </a:lnTo>
                <a:lnTo>
                  <a:pt x="178110" y="213106"/>
                </a:lnTo>
                <a:lnTo>
                  <a:pt x="179026" y="204140"/>
                </a:lnTo>
                <a:lnTo>
                  <a:pt x="182318" y="192849"/>
                </a:lnTo>
                <a:lnTo>
                  <a:pt x="187587" y="181939"/>
                </a:lnTo>
                <a:lnTo>
                  <a:pt x="194653" y="171958"/>
                </a:lnTo>
                <a:lnTo>
                  <a:pt x="205694" y="155160"/>
                </a:lnTo>
                <a:lnTo>
                  <a:pt x="213354" y="136255"/>
                </a:lnTo>
                <a:lnTo>
                  <a:pt x="217442" y="116183"/>
                </a:lnTo>
                <a:lnTo>
                  <a:pt x="217767" y="95885"/>
                </a:lnTo>
                <a:lnTo>
                  <a:pt x="213929" y="75078"/>
                </a:lnTo>
                <a:lnTo>
                  <a:pt x="205734" y="56022"/>
                </a:lnTo>
                <a:lnTo>
                  <a:pt x="193585" y="38895"/>
                </a:lnTo>
                <a:lnTo>
                  <a:pt x="180676" y="26543"/>
                </a:lnTo>
                <a:close/>
              </a:path>
            </a:pathLst>
          </a:custGeom>
          <a:solidFill>
            <a:srgbClr val="A69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РИТЕЙЛ</a:t>
            </a:r>
            <a:r>
              <a:rPr spc="-5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НОВЫЙ</a:t>
            </a:r>
            <a:r>
              <a:rPr spc="-65" dirty="0"/>
              <a:t> </a:t>
            </a:r>
            <a:r>
              <a:rPr dirty="0"/>
              <a:t>ПАМП</a:t>
            </a:r>
            <a:r>
              <a:rPr spc="-65" dirty="0"/>
              <a:t> </a:t>
            </a:r>
            <a:r>
              <a:rPr dirty="0"/>
              <a:t>РЫНКА</a:t>
            </a:r>
            <a:r>
              <a:rPr spc="-65" dirty="0"/>
              <a:t> </a:t>
            </a:r>
            <a:r>
              <a:rPr dirty="0"/>
              <a:t>ПУБЛИЧНОГО</a:t>
            </a:r>
            <a:r>
              <a:rPr spc="-55" dirty="0"/>
              <a:t> </a:t>
            </a:r>
            <a:r>
              <a:rPr spc="-10" dirty="0"/>
              <a:t>ДОЛГА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spc="-10" dirty="0"/>
          </a:p>
          <a:p>
            <a:pPr marL="600075" algn="just">
              <a:lnSpc>
                <a:spcPct val="100000"/>
              </a:lnSpc>
              <a:spcBef>
                <a:spcPts val="5"/>
              </a:spcBef>
            </a:pP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Розничный</a:t>
            </a:r>
            <a:r>
              <a:rPr sz="1400" b="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</a:t>
            </a:r>
            <a:r>
              <a:rPr sz="1400" b="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сегодня</a:t>
            </a:r>
            <a:r>
              <a:rPr sz="1400" b="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–</a:t>
            </a:r>
            <a:r>
              <a:rPr sz="1400" b="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прежде</a:t>
            </a:r>
            <a:r>
              <a:rPr sz="1400" b="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всего,</a:t>
            </a:r>
            <a:r>
              <a:rPr sz="1400" b="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пользователь</a:t>
            </a:r>
            <a:r>
              <a:rPr sz="1400" b="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мобильного</a:t>
            </a:r>
            <a:r>
              <a:rPr sz="1400" b="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приложения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400">
              <a:latin typeface="Microsoft Sans Serif"/>
              <a:cs typeface="Microsoft Sans Serif"/>
            </a:endParaRPr>
          </a:p>
          <a:p>
            <a:pPr marL="600075" marR="5080" algn="just">
              <a:lnSpc>
                <a:spcPct val="100000"/>
              </a:lnSpc>
            </a:pP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Цифровизация,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развитие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мобильных</a:t>
            </a:r>
            <a:r>
              <a:rPr sz="1400" b="0" spc="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приложений</a:t>
            </a:r>
            <a:r>
              <a:rPr sz="1400" b="0" spc="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для</a:t>
            </a:r>
            <a:r>
              <a:rPr sz="1400" b="0" spc="1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инвестирования,</a:t>
            </a:r>
            <a:r>
              <a:rPr sz="1400" b="0" spc="1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удаленная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идентификация</a:t>
            </a:r>
            <a:r>
              <a:rPr sz="1400" b="0" spc="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клиентов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400" b="0" spc="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дистанционное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открытие</a:t>
            </a:r>
            <a:r>
              <a:rPr sz="1400" b="0" spc="1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счетов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–</a:t>
            </a:r>
            <a:r>
              <a:rPr sz="1400" b="0" spc="1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ключевые</a:t>
            </a:r>
            <a:r>
              <a:rPr sz="1400" b="0" spc="1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драйверы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появления</a:t>
            </a:r>
            <a:r>
              <a:rPr sz="1400" b="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розницы</a:t>
            </a:r>
            <a:r>
              <a:rPr sz="1400" b="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b="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фондовом</a:t>
            </a:r>
            <a:r>
              <a:rPr sz="1400" b="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b="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48100" y="3974591"/>
            <a:ext cx="268605" cy="264160"/>
            <a:chOff x="3848100" y="3974591"/>
            <a:chExt cx="268605" cy="26416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25823" y="4026407"/>
              <a:ext cx="108203" cy="8229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848100" y="3974591"/>
              <a:ext cx="268605" cy="264160"/>
            </a:xfrm>
            <a:custGeom>
              <a:avLst/>
              <a:gdLst/>
              <a:ahLst/>
              <a:cxnLst/>
              <a:rect l="l" t="t" r="r" b="b"/>
              <a:pathLst>
                <a:path w="268604" h="264160">
                  <a:moveTo>
                    <a:pt x="147574" y="185927"/>
                  </a:moveTo>
                  <a:lnTo>
                    <a:pt x="120650" y="185927"/>
                  </a:lnTo>
                  <a:lnTo>
                    <a:pt x="120650" y="200278"/>
                  </a:lnTo>
                  <a:lnTo>
                    <a:pt x="60325" y="239140"/>
                  </a:lnTo>
                  <a:lnTo>
                    <a:pt x="58165" y="241172"/>
                  </a:lnTo>
                  <a:lnTo>
                    <a:pt x="56134" y="243204"/>
                  </a:lnTo>
                  <a:lnTo>
                    <a:pt x="54101" y="247268"/>
                  </a:lnTo>
                  <a:lnTo>
                    <a:pt x="54101" y="257555"/>
                  </a:lnTo>
                  <a:lnTo>
                    <a:pt x="58165" y="261619"/>
                  </a:lnTo>
                  <a:lnTo>
                    <a:pt x="62357" y="263651"/>
                  </a:lnTo>
                  <a:lnTo>
                    <a:pt x="72771" y="263651"/>
                  </a:lnTo>
                  <a:lnTo>
                    <a:pt x="74802" y="261619"/>
                  </a:lnTo>
                  <a:lnTo>
                    <a:pt x="120650" y="231012"/>
                  </a:lnTo>
                  <a:lnTo>
                    <a:pt x="196989" y="231012"/>
                  </a:lnTo>
                  <a:lnTo>
                    <a:pt x="147574" y="200278"/>
                  </a:lnTo>
                  <a:lnTo>
                    <a:pt x="147574" y="185927"/>
                  </a:lnTo>
                  <a:close/>
                </a:path>
                <a:path w="268604" h="264160">
                  <a:moveTo>
                    <a:pt x="147574" y="231012"/>
                  </a:moveTo>
                  <a:lnTo>
                    <a:pt x="120650" y="231012"/>
                  </a:lnTo>
                  <a:lnTo>
                    <a:pt x="120650" y="255523"/>
                  </a:lnTo>
                  <a:lnTo>
                    <a:pt x="124713" y="259587"/>
                  </a:lnTo>
                  <a:lnTo>
                    <a:pt x="126873" y="263651"/>
                  </a:lnTo>
                  <a:lnTo>
                    <a:pt x="141350" y="263651"/>
                  </a:lnTo>
                  <a:lnTo>
                    <a:pt x="143510" y="259587"/>
                  </a:lnTo>
                  <a:lnTo>
                    <a:pt x="147574" y="255523"/>
                  </a:lnTo>
                  <a:lnTo>
                    <a:pt x="147574" y="231012"/>
                  </a:lnTo>
                  <a:close/>
                </a:path>
                <a:path w="268604" h="264160">
                  <a:moveTo>
                    <a:pt x="196989" y="231012"/>
                  </a:moveTo>
                  <a:lnTo>
                    <a:pt x="147574" y="231012"/>
                  </a:lnTo>
                  <a:lnTo>
                    <a:pt x="193421" y="261619"/>
                  </a:lnTo>
                  <a:lnTo>
                    <a:pt x="197485" y="263651"/>
                  </a:lnTo>
                  <a:lnTo>
                    <a:pt x="207899" y="263651"/>
                  </a:lnTo>
                  <a:lnTo>
                    <a:pt x="210058" y="261619"/>
                  </a:lnTo>
                  <a:lnTo>
                    <a:pt x="214122" y="257555"/>
                  </a:lnTo>
                  <a:lnTo>
                    <a:pt x="214122" y="255523"/>
                  </a:lnTo>
                  <a:lnTo>
                    <a:pt x="216280" y="251332"/>
                  </a:lnTo>
                  <a:lnTo>
                    <a:pt x="216280" y="249300"/>
                  </a:lnTo>
                  <a:lnTo>
                    <a:pt x="214122" y="247268"/>
                  </a:lnTo>
                  <a:lnTo>
                    <a:pt x="214122" y="243204"/>
                  </a:lnTo>
                  <a:lnTo>
                    <a:pt x="210058" y="239140"/>
                  </a:lnTo>
                  <a:lnTo>
                    <a:pt x="196989" y="231012"/>
                  </a:lnTo>
                  <a:close/>
                </a:path>
                <a:path w="268604" h="264160">
                  <a:moveTo>
                    <a:pt x="262000" y="159384"/>
                  </a:moveTo>
                  <a:lnTo>
                    <a:pt x="6223" y="159384"/>
                  </a:lnTo>
                  <a:lnTo>
                    <a:pt x="4190" y="161416"/>
                  </a:lnTo>
                  <a:lnTo>
                    <a:pt x="2032" y="165607"/>
                  </a:lnTo>
                  <a:lnTo>
                    <a:pt x="0" y="167639"/>
                  </a:lnTo>
                  <a:lnTo>
                    <a:pt x="0" y="175767"/>
                  </a:lnTo>
                  <a:lnTo>
                    <a:pt x="2032" y="177799"/>
                  </a:lnTo>
                  <a:lnTo>
                    <a:pt x="4190" y="181863"/>
                  </a:lnTo>
                  <a:lnTo>
                    <a:pt x="6223" y="183895"/>
                  </a:lnTo>
                  <a:lnTo>
                    <a:pt x="10413" y="185927"/>
                  </a:lnTo>
                  <a:lnTo>
                    <a:pt x="259969" y="185927"/>
                  </a:lnTo>
                  <a:lnTo>
                    <a:pt x="264033" y="181863"/>
                  </a:lnTo>
                  <a:lnTo>
                    <a:pt x="268224" y="177799"/>
                  </a:lnTo>
                  <a:lnTo>
                    <a:pt x="268224" y="165607"/>
                  </a:lnTo>
                  <a:lnTo>
                    <a:pt x="262000" y="159384"/>
                  </a:lnTo>
                  <a:close/>
                </a:path>
                <a:path w="268604" h="264160">
                  <a:moveTo>
                    <a:pt x="54101" y="26542"/>
                  </a:moveTo>
                  <a:lnTo>
                    <a:pt x="27050" y="26542"/>
                  </a:lnTo>
                  <a:lnTo>
                    <a:pt x="27050" y="159384"/>
                  </a:lnTo>
                  <a:lnTo>
                    <a:pt x="54101" y="159384"/>
                  </a:lnTo>
                  <a:lnTo>
                    <a:pt x="54101" y="26542"/>
                  </a:lnTo>
                  <a:close/>
                </a:path>
                <a:path w="268604" h="264160">
                  <a:moveTo>
                    <a:pt x="241173" y="26542"/>
                  </a:moveTo>
                  <a:lnTo>
                    <a:pt x="214122" y="26542"/>
                  </a:lnTo>
                  <a:lnTo>
                    <a:pt x="214122" y="159384"/>
                  </a:lnTo>
                  <a:lnTo>
                    <a:pt x="241173" y="159384"/>
                  </a:lnTo>
                  <a:lnTo>
                    <a:pt x="241173" y="26542"/>
                  </a:lnTo>
                  <a:close/>
                </a:path>
                <a:path w="268604" h="264160">
                  <a:moveTo>
                    <a:pt x="259969" y="0"/>
                  </a:moveTo>
                  <a:lnTo>
                    <a:pt x="10413" y="0"/>
                  </a:lnTo>
                  <a:lnTo>
                    <a:pt x="6223" y="2031"/>
                  </a:lnTo>
                  <a:lnTo>
                    <a:pt x="4190" y="4063"/>
                  </a:lnTo>
                  <a:lnTo>
                    <a:pt x="2032" y="6095"/>
                  </a:lnTo>
                  <a:lnTo>
                    <a:pt x="0" y="10159"/>
                  </a:lnTo>
                  <a:lnTo>
                    <a:pt x="0" y="16382"/>
                  </a:lnTo>
                  <a:lnTo>
                    <a:pt x="2032" y="20446"/>
                  </a:lnTo>
                  <a:lnTo>
                    <a:pt x="4190" y="22478"/>
                  </a:lnTo>
                  <a:lnTo>
                    <a:pt x="6223" y="24510"/>
                  </a:lnTo>
                  <a:lnTo>
                    <a:pt x="10413" y="26542"/>
                  </a:lnTo>
                  <a:lnTo>
                    <a:pt x="259969" y="26542"/>
                  </a:lnTo>
                  <a:lnTo>
                    <a:pt x="264033" y="22478"/>
                  </a:lnTo>
                  <a:lnTo>
                    <a:pt x="268224" y="20446"/>
                  </a:lnTo>
                  <a:lnTo>
                    <a:pt x="268224" y="6095"/>
                  </a:lnTo>
                  <a:lnTo>
                    <a:pt x="264033" y="4063"/>
                  </a:lnTo>
                  <a:lnTo>
                    <a:pt x="259969" y="0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03290" y="850138"/>
            <a:ext cx="6108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КТО</a:t>
            </a:r>
            <a:r>
              <a:rPr sz="2400" spc="-50" dirty="0"/>
              <a:t> </a:t>
            </a:r>
            <a:r>
              <a:rPr sz="2400" dirty="0"/>
              <a:t>ИЗ</a:t>
            </a:r>
            <a:r>
              <a:rPr sz="2400" spc="-25" dirty="0"/>
              <a:t> </a:t>
            </a:r>
            <a:r>
              <a:rPr sz="2400" dirty="0"/>
              <a:t>ИНВЕСТОРОВ</a:t>
            </a:r>
            <a:r>
              <a:rPr sz="2400" spc="-55" dirty="0"/>
              <a:t> </a:t>
            </a:r>
            <a:r>
              <a:rPr sz="2400" dirty="0"/>
              <a:t>ОСТАЛСЯ</a:t>
            </a:r>
            <a:r>
              <a:rPr sz="2400" spc="-60" dirty="0"/>
              <a:t> </a:t>
            </a:r>
            <a:r>
              <a:rPr sz="2400" dirty="0"/>
              <a:t>В</a:t>
            </a:r>
            <a:r>
              <a:rPr sz="2400" spc="-25" dirty="0"/>
              <a:t> </a:t>
            </a:r>
            <a:r>
              <a:rPr sz="2400" spc="-20" dirty="0"/>
              <a:t>ИГРЕ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26212" y="351789"/>
            <a:ext cx="410273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4000" algn="l"/>
              </a:tabLst>
            </a:pPr>
            <a:r>
              <a:rPr sz="1200" spc="-75" baseline="3472" dirty="0">
                <a:solidFill>
                  <a:srgbClr val="AB957D"/>
                </a:solidFill>
                <a:latin typeface="Microsoft Sans Serif"/>
                <a:cs typeface="Microsoft Sans Serif"/>
              </a:rPr>
              <a:t>7</a:t>
            </a:r>
            <a:r>
              <a:rPr sz="1200" baseline="3472" dirty="0">
                <a:solidFill>
                  <a:srgbClr val="AB957D"/>
                </a:solidFill>
                <a:latin typeface="Microsoft Sans Serif"/>
                <a:cs typeface="Microsoft Sans Serif"/>
              </a:rPr>
              <a:t>	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10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spc="204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71134" y="1451305"/>
            <a:ext cx="5914390" cy="444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Фактор</a:t>
            </a:r>
            <a:r>
              <a:rPr sz="1400" spc="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спроса</a:t>
            </a:r>
            <a:r>
              <a:rPr sz="1400" spc="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</a:t>
            </a:r>
            <a:r>
              <a:rPr sz="1400" spc="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стороны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розничных</a:t>
            </a:r>
            <a:r>
              <a:rPr sz="1400" spc="9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инвесторов</a:t>
            </a:r>
            <a:r>
              <a:rPr sz="1400" spc="7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является</a:t>
            </a:r>
            <a:r>
              <a:rPr sz="1400" spc="8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одним</a:t>
            </a:r>
            <a:r>
              <a:rPr sz="1400" spc="8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из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ключевых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при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определении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ставки</a:t>
            </a:r>
            <a:r>
              <a:rPr sz="14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</a:t>
            </a:r>
            <a:r>
              <a:rPr sz="14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объема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размещения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345" y="4529073"/>
            <a:ext cx="4271010" cy="1348105"/>
            <a:chOff x="609345" y="4529073"/>
            <a:chExt cx="4271010" cy="1348105"/>
          </a:xfrm>
        </p:grpSpPr>
        <p:sp>
          <p:nvSpPr>
            <p:cNvPr id="6" name="object 6"/>
            <p:cNvSpPr/>
            <p:nvPr/>
          </p:nvSpPr>
          <p:spPr>
            <a:xfrm>
              <a:off x="615695" y="4535423"/>
              <a:ext cx="4258310" cy="1335405"/>
            </a:xfrm>
            <a:custGeom>
              <a:avLst/>
              <a:gdLst/>
              <a:ahLst/>
              <a:cxnLst/>
              <a:rect l="l" t="t" r="r" b="b"/>
              <a:pathLst>
                <a:path w="4258310" h="1335404">
                  <a:moveTo>
                    <a:pt x="4258056" y="0"/>
                  </a:moveTo>
                  <a:lnTo>
                    <a:pt x="0" y="0"/>
                  </a:lnTo>
                  <a:lnTo>
                    <a:pt x="0" y="1335023"/>
                  </a:lnTo>
                  <a:lnTo>
                    <a:pt x="4258056" y="1335023"/>
                  </a:lnTo>
                  <a:lnTo>
                    <a:pt x="4258056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5695" y="4535423"/>
              <a:ext cx="4258310" cy="1335405"/>
            </a:xfrm>
            <a:custGeom>
              <a:avLst/>
              <a:gdLst/>
              <a:ahLst/>
              <a:cxnLst/>
              <a:rect l="l" t="t" r="r" b="b"/>
              <a:pathLst>
                <a:path w="4258310" h="1335404">
                  <a:moveTo>
                    <a:pt x="0" y="1335023"/>
                  </a:moveTo>
                  <a:lnTo>
                    <a:pt x="4258056" y="1335023"/>
                  </a:lnTo>
                  <a:lnTo>
                    <a:pt x="4258056" y="0"/>
                  </a:lnTo>
                  <a:lnTo>
                    <a:pt x="0" y="0"/>
                  </a:lnTo>
                  <a:lnTo>
                    <a:pt x="0" y="1335023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09345" y="2669794"/>
            <a:ext cx="4271010" cy="1346200"/>
            <a:chOff x="609345" y="2669794"/>
            <a:chExt cx="4271010" cy="1346200"/>
          </a:xfrm>
        </p:grpSpPr>
        <p:sp>
          <p:nvSpPr>
            <p:cNvPr id="9" name="object 9"/>
            <p:cNvSpPr/>
            <p:nvPr/>
          </p:nvSpPr>
          <p:spPr>
            <a:xfrm>
              <a:off x="615695" y="2676144"/>
              <a:ext cx="4258310" cy="1333500"/>
            </a:xfrm>
            <a:custGeom>
              <a:avLst/>
              <a:gdLst/>
              <a:ahLst/>
              <a:cxnLst/>
              <a:rect l="l" t="t" r="r" b="b"/>
              <a:pathLst>
                <a:path w="4258310" h="1333500">
                  <a:moveTo>
                    <a:pt x="4258056" y="0"/>
                  </a:moveTo>
                  <a:lnTo>
                    <a:pt x="0" y="0"/>
                  </a:lnTo>
                  <a:lnTo>
                    <a:pt x="0" y="1333499"/>
                  </a:lnTo>
                  <a:lnTo>
                    <a:pt x="4258056" y="1333499"/>
                  </a:lnTo>
                  <a:lnTo>
                    <a:pt x="4258056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5695" y="2676144"/>
              <a:ext cx="4258310" cy="1333500"/>
            </a:xfrm>
            <a:custGeom>
              <a:avLst/>
              <a:gdLst/>
              <a:ahLst/>
              <a:cxnLst/>
              <a:rect l="l" t="t" r="r" b="b"/>
              <a:pathLst>
                <a:path w="4258310" h="1333500">
                  <a:moveTo>
                    <a:pt x="0" y="1333499"/>
                  </a:moveTo>
                  <a:lnTo>
                    <a:pt x="4258056" y="1333499"/>
                  </a:lnTo>
                  <a:lnTo>
                    <a:pt x="4258056" y="0"/>
                  </a:lnTo>
                  <a:lnTo>
                    <a:pt x="0" y="0"/>
                  </a:lnTo>
                  <a:lnTo>
                    <a:pt x="0" y="1333499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09345" y="854710"/>
            <a:ext cx="4271010" cy="1348105"/>
            <a:chOff x="609345" y="854710"/>
            <a:chExt cx="4271010" cy="1348105"/>
          </a:xfrm>
        </p:grpSpPr>
        <p:sp>
          <p:nvSpPr>
            <p:cNvPr id="12" name="object 12"/>
            <p:cNvSpPr/>
            <p:nvPr/>
          </p:nvSpPr>
          <p:spPr>
            <a:xfrm>
              <a:off x="615695" y="861060"/>
              <a:ext cx="4258310" cy="1335405"/>
            </a:xfrm>
            <a:custGeom>
              <a:avLst/>
              <a:gdLst/>
              <a:ahLst/>
              <a:cxnLst/>
              <a:rect l="l" t="t" r="r" b="b"/>
              <a:pathLst>
                <a:path w="4258310" h="1335405">
                  <a:moveTo>
                    <a:pt x="4258056" y="0"/>
                  </a:moveTo>
                  <a:lnTo>
                    <a:pt x="0" y="0"/>
                  </a:lnTo>
                  <a:lnTo>
                    <a:pt x="0" y="1335024"/>
                  </a:lnTo>
                  <a:lnTo>
                    <a:pt x="4258056" y="1335024"/>
                  </a:lnTo>
                  <a:lnTo>
                    <a:pt x="4258056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5695" y="861060"/>
              <a:ext cx="4258310" cy="1335405"/>
            </a:xfrm>
            <a:custGeom>
              <a:avLst/>
              <a:gdLst/>
              <a:ahLst/>
              <a:cxnLst/>
              <a:rect l="l" t="t" r="r" b="b"/>
              <a:pathLst>
                <a:path w="4258310" h="1335405">
                  <a:moveTo>
                    <a:pt x="0" y="1335024"/>
                  </a:moveTo>
                  <a:lnTo>
                    <a:pt x="4258056" y="1335024"/>
                  </a:lnTo>
                  <a:lnTo>
                    <a:pt x="4258056" y="0"/>
                  </a:lnTo>
                  <a:lnTo>
                    <a:pt x="0" y="0"/>
                  </a:lnTo>
                  <a:lnTo>
                    <a:pt x="0" y="1335024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48232" y="1004443"/>
            <a:ext cx="18357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ФИЗИЧЕСКИЕ</a:t>
            </a:r>
            <a:r>
              <a:rPr sz="1400" spc="-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ЛИЦА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63726" y="1544661"/>
            <a:ext cx="310324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Являются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ключевыми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инвесторами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высокодоходные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облигации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(ВДО)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4549" y="2800857"/>
            <a:ext cx="33559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ИНСТИТУЦИОНАЛЬНЫЕ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ИНВЕСТОРЫ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63726" y="3340187"/>
            <a:ext cx="3575050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3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Имеют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инвестировать</a:t>
            </a:r>
            <a:r>
              <a:rPr sz="1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>
              <a:lnSpc>
                <a:spcPts val="1639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облигации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эмитентов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4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ВВВ+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48232" y="4671821"/>
            <a:ext cx="2184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БАНКИ-ОРГАНИЗАТОРЫ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3972" y="5211405"/>
            <a:ext cx="3626485" cy="405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Выкупают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позиции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бумаги, нереализованные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среди</a:t>
            </a:r>
            <a:r>
              <a:rPr sz="14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инвесторов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21436" y="1363980"/>
            <a:ext cx="4201795" cy="952500"/>
          </a:xfrm>
          <a:custGeom>
            <a:avLst/>
            <a:gdLst/>
            <a:ahLst/>
            <a:cxnLst/>
            <a:rect l="l" t="t" r="r" b="b"/>
            <a:pathLst>
              <a:path w="4201795" h="952500">
                <a:moveTo>
                  <a:pt x="4201668" y="0"/>
                </a:moveTo>
                <a:lnTo>
                  <a:pt x="0" y="0"/>
                </a:lnTo>
                <a:lnTo>
                  <a:pt x="0" y="952500"/>
                </a:lnTo>
                <a:lnTo>
                  <a:pt x="4201668" y="952500"/>
                </a:lnTo>
                <a:lnTo>
                  <a:pt x="42016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607055" y="6328359"/>
            <a:ext cx="2002789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Источник:</a:t>
            </a:r>
            <a:r>
              <a:rPr sz="8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Московская</a:t>
            </a:r>
            <a:r>
              <a:rPr sz="8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биржа,</a:t>
            </a:r>
            <a:r>
              <a:rPr sz="8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ИБ</a:t>
            </a:r>
            <a:r>
              <a:rPr sz="8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Синара</a:t>
            </a:r>
            <a:endParaRPr sz="800" dirty="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722620" y="2302764"/>
            <a:ext cx="5611495" cy="2868295"/>
            <a:chOff x="5722620" y="2302764"/>
            <a:chExt cx="5611495" cy="2868295"/>
          </a:xfrm>
        </p:grpSpPr>
        <p:sp>
          <p:nvSpPr>
            <p:cNvPr id="24" name="object 24"/>
            <p:cNvSpPr/>
            <p:nvPr/>
          </p:nvSpPr>
          <p:spPr>
            <a:xfrm>
              <a:off x="5722620" y="5166360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>
                  <a:moveTo>
                    <a:pt x="0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22620" y="2625852"/>
              <a:ext cx="5607050" cy="2223770"/>
            </a:xfrm>
            <a:custGeom>
              <a:avLst/>
              <a:gdLst/>
              <a:ahLst/>
              <a:cxnLst/>
              <a:rect l="l" t="t" r="r" b="b"/>
              <a:pathLst>
                <a:path w="5607050" h="2223770">
                  <a:moveTo>
                    <a:pt x="0" y="2223516"/>
                  </a:moveTo>
                  <a:lnTo>
                    <a:pt x="1455420" y="2223516"/>
                  </a:lnTo>
                </a:path>
                <a:path w="5607050" h="2223770">
                  <a:moveTo>
                    <a:pt x="1752600" y="2223516"/>
                  </a:moveTo>
                  <a:lnTo>
                    <a:pt x="2156459" y="2223516"/>
                  </a:lnTo>
                </a:path>
                <a:path w="5607050" h="2223770">
                  <a:moveTo>
                    <a:pt x="2453639" y="2223516"/>
                  </a:moveTo>
                  <a:lnTo>
                    <a:pt x="2857500" y="2223516"/>
                  </a:lnTo>
                </a:path>
                <a:path w="5607050" h="2223770">
                  <a:moveTo>
                    <a:pt x="3154679" y="2223516"/>
                  </a:moveTo>
                  <a:lnTo>
                    <a:pt x="3558539" y="2223516"/>
                  </a:lnTo>
                </a:path>
                <a:path w="5607050" h="2223770">
                  <a:moveTo>
                    <a:pt x="3855720" y="2223516"/>
                  </a:moveTo>
                  <a:lnTo>
                    <a:pt x="4259580" y="2223516"/>
                  </a:lnTo>
                </a:path>
                <a:path w="5607050" h="2223770">
                  <a:moveTo>
                    <a:pt x="4555235" y="2223516"/>
                  </a:moveTo>
                  <a:lnTo>
                    <a:pt x="4959096" y="2223516"/>
                  </a:lnTo>
                </a:path>
                <a:path w="5607050" h="2223770">
                  <a:moveTo>
                    <a:pt x="5553456" y="2223516"/>
                  </a:moveTo>
                  <a:lnTo>
                    <a:pt x="5606796" y="2223516"/>
                  </a:lnTo>
                </a:path>
                <a:path w="5607050" h="2223770">
                  <a:moveTo>
                    <a:pt x="0" y="1905000"/>
                  </a:moveTo>
                  <a:lnTo>
                    <a:pt x="2156459" y="1905000"/>
                  </a:lnTo>
                </a:path>
                <a:path w="5607050" h="2223770">
                  <a:moveTo>
                    <a:pt x="2453639" y="1905000"/>
                  </a:moveTo>
                  <a:lnTo>
                    <a:pt x="2857500" y="1905000"/>
                  </a:lnTo>
                </a:path>
                <a:path w="5607050" h="2223770">
                  <a:moveTo>
                    <a:pt x="3154679" y="1905000"/>
                  </a:moveTo>
                  <a:lnTo>
                    <a:pt x="3558539" y="1905000"/>
                  </a:lnTo>
                </a:path>
                <a:path w="5607050" h="2223770">
                  <a:moveTo>
                    <a:pt x="3855720" y="1905000"/>
                  </a:moveTo>
                  <a:lnTo>
                    <a:pt x="4259580" y="1905000"/>
                  </a:lnTo>
                </a:path>
                <a:path w="5607050" h="2223770">
                  <a:moveTo>
                    <a:pt x="4555235" y="1905000"/>
                  </a:moveTo>
                  <a:lnTo>
                    <a:pt x="4959096" y="1905000"/>
                  </a:lnTo>
                </a:path>
                <a:path w="5607050" h="2223770">
                  <a:moveTo>
                    <a:pt x="5256276" y="1905000"/>
                  </a:moveTo>
                  <a:lnTo>
                    <a:pt x="5606796" y="1905000"/>
                  </a:lnTo>
                </a:path>
                <a:path w="5607050" h="2223770">
                  <a:moveTo>
                    <a:pt x="3154679" y="1588008"/>
                  </a:moveTo>
                  <a:lnTo>
                    <a:pt x="3558539" y="1588008"/>
                  </a:lnTo>
                </a:path>
                <a:path w="5607050" h="2223770">
                  <a:moveTo>
                    <a:pt x="3855720" y="1588008"/>
                  </a:moveTo>
                  <a:lnTo>
                    <a:pt x="4259580" y="1588008"/>
                  </a:lnTo>
                </a:path>
                <a:path w="5607050" h="2223770">
                  <a:moveTo>
                    <a:pt x="4555235" y="1588008"/>
                  </a:moveTo>
                  <a:lnTo>
                    <a:pt x="4959096" y="1588008"/>
                  </a:lnTo>
                </a:path>
                <a:path w="5607050" h="2223770">
                  <a:moveTo>
                    <a:pt x="5256276" y="1588008"/>
                  </a:moveTo>
                  <a:lnTo>
                    <a:pt x="5606796" y="1588008"/>
                  </a:lnTo>
                </a:path>
                <a:path w="5607050" h="2223770">
                  <a:moveTo>
                    <a:pt x="0" y="1269492"/>
                  </a:moveTo>
                  <a:lnTo>
                    <a:pt x="2857500" y="1269492"/>
                  </a:lnTo>
                </a:path>
                <a:path w="5607050" h="2223770">
                  <a:moveTo>
                    <a:pt x="3855720" y="1269492"/>
                  </a:moveTo>
                  <a:lnTo>
                    <a:pt x="4259580" y="1269492"/>
                  </a:lnTo>
                </a:path>
                <a:path w="5607050" h="2223770">
                  <a:moveTo>
                    <a:pt x="4555235" y="1269492"/>
                  </a:moveTo>
                  <a:lnTo>
                    <a:pt x="4959096" y="1269492"/>
                  </a:lnTo>
                </a:path>
                <a:path w="5607050" h="2223770">
                  <a:moveTo>
                    <a:pt x="5256276" y="1269492"/>
                  </a:moveTo>
                  <a:lnTo>
                    <a:pt x="5606796" y="1269492"/>
                  </a:lnTo>
                </a:path>
                <a:path w="5607050" h="2223770">
                  <a:moveTo>
                    <a:pt x="3154679" y="1269492"/>
                  </a:moveTo>
                  <a:lnTo>
                    <a:pt x="3558539" y="1269492"/>
                  </a:lnTo>
                </a:path>
                <a:path w="5607050" h="2223770">
                  <a:moveTo>
                    <a:pt x="0" y="952500"/>
                  </a:moveTo>
                  <a:lnTo>
                    <a:pt x="2857500" y="952500"/>
                  </a:lnTo>
                </a:path>
                <a:path w="5607050" h="2223770">
                  <a:moveTo>
                    <a:pt x="3154679" y="952500"/>
                  </a:moveTo>
                  <a:lnTo>
                    <a:pt x="3558539" y="952500"/>
                  </a:lnTo>
                </a:path>
                <a:path w="5607050" h="2223770">
                  <a:moveTo>
                    <a:pt x="3855720" y="952500"/>
                  </a:moveTo>
                  <a:lnTo>
                    <a:pt x="4259580" y="952500"/>
                  </a:lnTo>
                </a:path>
                <a:path w="5607050" h="2223770">
                  <a:moveTo>
                    <a:pt x="4555235" y="952500"/>
                  </a:moveTo>
                  <a:lnTo>
                    <a:pt x="4959096" y="952500"/>
                  </a:lnTo>
                </a:path>
                <a:path w="5607050" h="2223770">
                  <a:moveTo>
                    <a:pt x="5256276" y="952500"/>
                  </a:moveTo>
                  <a:lnTo>
                    <a:pt x="5606796" y="952500"/>
                  </a:lnTo>
                </a:path>
                <a:path w="5607050" h="2223770">
                  <a:moveTo>
                    <a:pt x="3855720" y="633984"/>
                  </a:moveTo>
                  <a:lnTo>
                    <a:pt x="4259580" y="633984"/>
                  </a:lnTo>
                </a:path>
                <a:path w="5607050" h="2223770">
                  <a:moveTo>
                    <a:pt x="0" y="633984"/>
                  </a:moveTo>
                  <a:lnTo>
                    <a:pt x="3558539" y="633984"/>
                  </a:lnTo>
                </a:path>
                <a:path w="5607050" h="2223770">
                  <a:moveTo>
                    <a:pt x="4555235" y="633984"/>
                  </a:moveTo>
                  <a:lnTo>
                    <a:pt x="4959096" y="633984"/>
                  </a:lnTo>
                </a:path>
                <a:path w="5607050" h="2223770">
                  <a:moveTo>
                    <a:pt x="5256276" y="633984"/>
                  </a:moveTo>
                  <a:lnTo>
                    <a:pt x="5606796" y="633984"/>
                  </a:lnTo>
                </a:path>
                <a:path w="5607050" h="2223770">
                  <a:moveTo>
                    <a:pt x="4555235" y="316992"/>
                  </a:moveTo>
                  <a:lnTo>
                    <a:pt x="4959096" y="316992"/>
                  </a:lnTo>
                </a:path>
                <a:path w="5607050" h="2223770">
                  <a:moveTo>
                    <a:pt x="0" y="316992"/>
                  </a:moveTo>
                  <a:lnTo>
                    <a:pt x="4259580" y="316992"/>
                  </a:lnTo>
                </a:path>
                <a:path w="5607050" h="2223770">
                  <a:moveTo>
                    <a:pt x="5256276" y="316992"/>
                  </a:moveTo>
                  <a:lnTo>
                    <a:pt x="5606796" y="316992"/>
                  </a:lnTo>
                </a:path>
                <a:path w="5607050" h="2223770">
                  <a:moveTo>
                    <a:pt x="0" y="0"/>
                  </a:moveTo>
                  <a:lnTo>
                    <a:pt x="4959096" y="0"/>
                  </a:lnTo>
                </a:path>
                <a:path w="5607050" h="2223770">
                  <a:moveTo>
                    <a:pt x="5256276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22620" y="2307336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>
                  <a:moveTo>
                    <a:pt x="0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22620" y="2784348"/>
              <a:ext cx="5607050" cy="1905000"/>
            </a:xfrm>
            <a:custGeom>
              <a:avLst/>
              <a:gdLst/>
              <a:ahLst/>
              <a:cxnLst/>
              <a:rect l="l" t="t" r="r" b="b"/>
              <a:pathLst>
                <a:path w="5607050" h="1905000">
                  <a:moveTo>
                    <a:pt x="3154679" y="1905000"/>
                  </a:moveTo>
                  <a:lnTo>
                    <a:pt x="3558539" y="1905000"/>
                  </a:lnTo>
                </a:path>
                <a:path w="5607050" h="1905000">
                  <a:moveTo>
                    <a:pt x="3855720" y="1905000"/>
                  </a:moveTo>
                  <a:lnTo>
                    <a:pt x="4259580" y="1905000"/>
                  </a:lnTo>
                </a:path>
                <a:path w="5607050" h="1905000">
                  <a:moveTo>
                    <a:pt x="4555235" y="1905000"/>
                  </a:moveTo>
                  <a:lnTo>
                    <a:pt x="4959096" y="1905000"/>
                  </a:lnTo>
                </a:path>
                <a:path w="5607050" h="1905000">
                  <a:moveTo>
                    <a:pt x="5256276" y="1905000"/>
                  </a:moveTo>
                  <a:lnTo>
                    <a:pt x="5606796" y="1905000"/>
                  </a:lnTo>
                </a:path>
                <a:path w="5607050" h="1905000">
                  <a:moveTo>
                    <a:pt x="0" y="1905000"/>
                  </a:moveTo>
                  <a:lnTo>
                    <a:pt x="2156459" y="1905000"/>
                  </a:lnTo>
                </a:path>
                <a:path w="5607050" h="1905000">
                  <a:moveTo>
                    <a:pt x="2453639" y="1905000"/>
                  </a:moveTo>
                  <a:lnTo>
                    <a:pt x="2857500" y="1905000"/>
                  </a:lnTo>
                </a:path>
                <a:path w="5607050" h="1905000">
                  <a:moveTo>
                    <a:pt x="4555235" y="1429512"/>
                  </a:moveTo>
                  <a:lnTo>
                    <a:pt x="4959096" y="1429512"/>
                  </a:lnTo>
                </a:path>
                <a:path w="5607050" h="1905000">
                  <a:moveTo>
                    <a:pt x="5256276" y="1429512"/>
                  </a:moveTo>
                  <a:lnTo>
                    <a:pt x="5606796" y="1429512"/>
                  </a:lnTo>
                </a:path>
                <a:path w="5607050" h="1905000">
                  <a:moveTo>
                    <a:pt x="3154679" y="1429512"/>
                  </a:moveTo>
                  <a:lnTo>
                    <a:pt x="3558539" y="1429512"/>
                  </a:lnTo>
                </a:path>
                <a:path w="5607050" h="1905000">
                  <a:moveTo>
                    <a:pt x="3855720" y="1429512"/>
                  </a:moveTo>
                  <a:lnTo>
                    <a:pt x="4259580" y="1429512"/>
                  </a:lnTo>
                </a:path>
                <a:path w="5607050" h="1905000">
                  <a:moveTo>
                    <a:pt x="3855720" y="952500"/>
                  </a:moveTo>
                  <a:lnTo>
                    <a:pt x="4259580" y="952500"/>
                  </a:lnTo>
                </a:path>
                <a:path w="5607050" h="1905000">
                  <a:moveTo>
                    <a:pt x="0" y="952500"/>
                  </a:moveTo>
                  <a:lnTo>
                    <a:pt x="2857500" y="952500"/>
                  </a:lnTo>
                </a:path>
                <a:path w="5607050" h="1905000">
                  <a:moveTo>
                    <a:pt x="3154679" y="952500"/>
                  </a:moveTo>
                  <a:lnTo>
                    <a:pt x="3558539" y="952500"/>
                  </a:lnTo>
                </a:path>
                <a:path w="5607050" h="1905000">
                  <a:moveTo>
                    <a:pt x="4555235" y="952500"/>
                  </a:moveTo>
                  <a:lnTo>
                    <a:pt x="4959096" y="952500"/>
                  </a:lnTo>
                </a:path>
                <a:path w="5607050" h="1905000">
                  <a:moveTo>
                    <a:pt x="5256276" y="952500"/>
                  </a:moveTo>
                  <a:lnTo>
                    <a:pt x="5606796" y="952500"/>
                  </a:lnTo>
                </a:path>
                <a:path w="5607050" h="1905000">
                  <a:moveTo>
                    <a:pt x="3855720" y="475488"/>
                  </a:moveTo>
                  <a:lnTo>
                    <a:pt x="4259580" y="475488"/>
                  </a:lnTo>
                </a:path>
                <a:path w="5607050" h="1905000">
                  <a:moveTo>
                    <a:pt x="4555235" y="475488"/>
                  </a:moveTo>
                  <a:lnTo>
                    <a:pt x="4959096" y="475488"/>
                  </a:lnTo>
                </a:path>
                <a:path w="5607050" h="1905000">
                  <a:moveTo>
                    <a:pt x="0" y="475488"/>
                  </a:moveTo>
                  <a:lnTo>
                    <a:pt x="3558539" y="475488"/>
                  </a:lnTo>
                </a:path>
                <a:path w="5607050" h="1905000">
                  <a:moveTo>
                    <a:pt x="5256276" y="475488"/>
                  </a:moveTo>
                  <a:lnTo>
                    <a:pt x="5606796" y="475488"/>
                  </a:lnTo>
                </a:path>
                <a:path w="5607050" h="1905000">
                  <a:moveTo>
                    <a:pt x="0" y="0"/>
                  </a:moveTo>
                  <a:lnTo>
                    <a:pt x="4259580" y="0"/>
                  </a:lnTo>
                </a:path>
                <a:path w="5607050" h="1905000">
                  <a:moveTo>
                    <a:pt x="4555235" y="0"/>
                  </a:moveTo>
                  <a:lnTo>
                    <a:pt x="4959096" y="0"/>
                  </a:lnTo>
                </a:path>
                <a:path w="5607050" h="1905000">
                  <a:moveTo>
                    <a:pt x="5256276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22620" y="2307336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>
                  <a:moveTo>
                    <a:pt x="0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75960" y="2545079"/>
              <a:ext cx="5203190" cy="2621280"/>
            </a:xfrm>
            <a:custGeom>
              <a:avLst/>
              <a:gdLst/>
              <a:ahLst/>
              <a:cxnLst/>
              <a:rect l="l" t="t" r="r" b="b"/>
              <a:pathLst>
                <a:path w="5203190" h="2621279">
                  <a:moveTo>
                    <a:pt x="297180" y="2497836"/>
                  </a:moveTo>
                  <a:lnTo>
                    <a:pt x="0" y="2497836"/>
                  </a:lnTo>
                  <a:lnTo>
                    <a:pt x="0" y="2621280"/>
                  </a:lnTo>
                  <a:lnTo>
                    <a:pt x="297180" y="2621280"/>
                  </a:lnTo>
                  <a:lnTo>
                    <a:pt x="297180" y="2497836"/>
                  </a:lnTo>
                  <a:close/>
                </a:path>
                <a:path w="5203190" h="2621279">
                  <a:moveTo>
                    <a:pt x="998220" y="2430780"/>
                  </a:moveTo>
                  <a:lnTo>
                    <a:pt x="701040" y="2430780"/>
                  </a:lnTo>
                  <a:lnTo>
                    <a:pt x="701040" y="2621280"/>
                  </a:lnTo>
                  <a:lnTo>
                    <a:pt x="998220" y="2621280"/>
                  </a:lnTo>
                  <a:lnTo>
                    <a:pt x="998220" y="2430780"/>
                  </a:lnTo>
                  <a:close/>
                </a:path>
                <a:path w="5203190" h="2621279">
                  <a:moveTo>
                    <a:pt x="1699260" y="2249424"/>
                  </a:moveTo>
                  <a:lnTo>
                    <a:pt x="1402080" y="2249424"/>
                  </a:lnTo>
                  <a:lnTo>
                    <a:pt x="1402080" y="2621280"/>
                  </a:lnTo>
                  <a:lnTo>
                    <a:pt x="1699260" y="2621280"/>
                  </a:lnTo>
                  <a:lnTo>
                    <a:pt x="1699260" y="2249424"/>
                  </a:lnTo>
                  <a:close/>
                </a:path>
                <a:path w="5203190" h="2621279">
                  <a:moveTo>
                    <a:pt x="2400300" y="1725168"/>
                  </a:moveTo>
                  <a:lnTo>
                    <a:pt x="2103120" y="1725168"/>
                  </a:lnTo>
                  <a:lnTo>
                    <a:pt x="2103120" y="2621280"/>
                  </a:lnTo>
                  <a:lnTo>
                    <a:pt x="2400300" y="2621280"/>
                  </a:lnTo>
                  <a:lnTo>
                    <a:pt x="2400300" y="1725168"/>
                  </a:lnTo>
                  <a:close/>
                </a:path>
                <a:path w="5203190" h="2621279">
                  <a:moveTo>
                    <a:pt x="3101340" y="1021080"/>
                  </a:moveTo>
                  <a:lnTo>
                    <a:pt x="2804160" y="1021080"/>
                  </a:lnTo>
                  <a:lnTo>
                    <a:pt x="2804160" y="2621280"/>
                  </a:lnTo>
                  <a:lnTo>
                    <a:pt x="3101340" y="2621280"/>
                  </a:lnTo>
                  <a:lnTo>
                    <a:pt x="3101340" y="1021080"/>
                  </a:lnTo>
                  <a:close/>
                </a:path>
                <a:path w="5203190" h="2621279">
                  <a:moveTo>
                    <a:pt x="3802380" y="438912"/>
                  </a:moveTo>
                  <a:lnTo>
                    <a:pt x="3505200" y="438912"/>
                  </a:lnTo>
                  <a:lnTo>
                    <a:pt x="3505200" y="2621280"/>
                  </a:lnTo>
                  <a:lnTo>
                    <a:pt x="3802380" y="2621280"/>
                  </a:lnTo>
                  <a:lnTo>
                    <a:pt x="3802380" y="438912"/>
                  </a:lnTo>
                  <a:close/>
                </a:path>
                <a:path w="5203190" h="2621279">
                  <a:moveTo>
                    <a:pt x="4501896" y="105156"/>
                  </a:moveTo>
                  <a:lnTo>
                    <a:pt x="4206240" y="105156"/>
                  </a:lnTo>
                  <a:lnTo>
                    <a:pt x="4206240" y="2621280"/>
                  </a:lnTo>
                  <a:lnTo>
                    <a:pt x="4501896" y="2621280"/>
                  </a:lnTo>
                  <a:lnTo>
                    <a:pt x="4501896" y="105156"/>
                  </a:lnTo>
                  <a:close/>
                </a:path>
                <a:path w="5203190" h="2621279">
                  <a:moveTo>
                    <a:pt x="5202936" y="0"/>
                  </a:moveTo>
                  <a:lnTo>
                    <a:pt x="4905756" y="0"/>
                  </a:lnTo>
                  <a:lnTo>
                    <a:pt x="4905756" y="2621280"/>
                  </a:lnTo>
                  <a:lnTo>
                    <a:pt x="5202936" y="2621280"/>
                  </a:lnTo>
                  <a:lnTo>
                    <a:pt x="5202936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75960" y="2545080"/>
              <a:ext cx="5203190" cy="2621280"/>
            </a:xfrm>
            <a:custGeom>
              <a:avLst/>
              <a:gdLst/>
              <a:ahLst/>
              <a:cxnLst/>
              <a:rect l="l" t="t" r="r" b="b"/>
              <a:pathLst>
                <a:path w="5203190" h="2621279">
                  <a:moveTo>
                    <a:pt x="0" y="2497836"/>
                  </a:moveTo>
                  <a:lnTo>
                    <a:pt x="297179" y="2497836"/>
                  </a:lnTo>
                  <a:lnTo>
                    <a:pt x="297179" y="2621280"/>
                  </a:lnTo>
                  <a:lnTo>
                    <a:pt x="0" y="2621280"/>
                  </a:lnTo>
                  <a:lnTo>
                    <a:pt x="0" y="2497836"/>
                  </a:lnTo>
                  <a:close/>
                </a:path>
                <a:path w="5203190" h="2621279">
                  <a:moveTo>
                    <a:pt x="701039" y="2430780"/>
                  </a:moveTo>
                  <a:lnTo>
                    <a:pt x="998219" y="2430780"/>
                  </a:lnTo>
                  <a:lnTo>
                    <a:pt x="998219" y="2621280"/>
                  </a:lnTo>
                  <a:lnTo>
                    <a:pt x="701039" y="2621280"/>
                  </a:lnTo>
                  <a:lnTo>
                    <a:pt x="701039" y="2430780"/>
                  </a:lnTo>
                  <a:close/>
                </a:path>
                <a:path w="5203190" h="2621279">
                  <a:moveTo>
                    <a:pt x="1402080" y="2249424"/>
                  </a:moveTo>
                  <a:lnTo>
                    <a:pt x="1699260" y="2249424"/>
                  </a:lnTo>
                  <a:lnTo>
                    <a:pt x="1699260" y="2621280"/>
                  </a:lnTo>
                  <a:lnTo>
                    <a:pt x="1402080" y="2621280"/>
                  </a:lnTo>
                  <a:lnTo>
                    <a:pt x="1402080" y="2249424"/>
                  </a:lnTo>
                  <a:close/>
                </a:path>
                <a:path w="5203190" h="2621279">
                  <a:moveTo>
                    <a:pt x="2103119" y="1725168"/>
                  </a:moveTo>
                  <a:lnTo>
                    <a:pt x="2400299" y="1725168"/>
                  </a:lnTo>
                  <a:lnTo>
                    <a:pt x="2400299" y="2621280"/>
                  </a:lnTo>
                  <a:lnTo>
                    <a:pt x="2103119" y="2621280"/>
                  </a:lnTo>
                  <a:lnTo>
                    <a:pt x="2103119" y="1725168"/>
                  </a:lnTo>
                  <a:close/>
                </a:path>
                <a:path w="5203190" h="2621279">
                  <a:moveTo>
                    <a:pt x="2804160" y="1021080"/>
                  </a:moveTo>
                  <a:lnTo>
                    <a:pt x="3101340" y="1021080"/>
                  </a:lnTo>
                  <a:lnTo>
                    <a:pt x="3101340" y="2621280"/>
                  </a:lnTo>
                  <a:lnTo>
                    <a:pt x="2804160" y="2621280"/>
                  </a:lnTo>
                  <a:lnTo>
                    <a:pt x="2804160" y="1021080"/>
                  </a:lnTo>
                  <a:close/>
                </a:path>
                <a:path w="5203190" h="2621279">
                  <a:moveTo>
                    <a:pt x="3505199" y="438912"/>
                  </a:moveTo>
                  <a:lnTo>
                    <a:pt x="3802380" y="438912"/>
                  </a:lnTo>
                  <a:lnTo>
                    <a:pt x="3802380" y="2621280"/>
                  </a:lnTo>
                  <a:lnTo>
                    <a:pt x="3505199" y="2621280"/>
                  </a:lnTo>
                  <a:lnTo>
                    <a:pt x="3505199" y="438912"/>
                  </a:lnTo>
                  <a:close/>
                </a:path>
                <a:path w="5203190" h="2621279">
                  <a:moveTo>
                    <a:pt x="4206240" y="105156"/>
                  </a:moveTo>
                  <a:lnTo>
                    <a:pt x="4501895" y="105156"/>
                  </a:lnTo>
                  <a:lnTo>
                    <a:pt x="4501895" y="2621280"/>
                  </a:lnTo>
                  <a:lnTo>
                    <a:pt x="4206240" y="2621280"/>
                  </a:lnTo>
                  <a:lnTo>
                    <a:pt x="4206240" y="105156"/>
                  </a:lnTo>
                  <a:close/>
                </a:path>
                <a:path w="5203190" h="2621279">
                  <a:moveTo>
                    <a:pt x="4905756" y="0"/>
                  </a:moveTo>
                  <a:lnTo>
                    <a:pt x="5202936" y="0"/>
                  </a:lnTo>
                  <a:lnTo>
                    <a:pt x="5202936" y="2621280"/>
                  </a:lnTo>
                  <a:lnTo>
                    <a:pt x="4905756" y="2621280"/>
                  </a:lnTo>
                  <a:lnTo>
                    <a:pt x="4905756" y="0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73140" y="4832604"/>
              <a:ext cx="5203190" cy="334010"/>
            </a:xfrm>
            <a:custGeom>
              <a:avLst/>
              <a:gdLst/>
              <a:ahLst/>
              <a:cxnLst/>
              <a:rect l="l" t="t" r="r" b="b"/>
              <a:pathLst>
                <a:path w="5203190" h="334010">
                  <a:moveTo>
                    <a:pt x="297180" y="324612"/>
                  </a:moveTo>
                  <a:lnTo>
                    <a:pt x="0" y="324612"/>
                  </a:lnTo>
                  <a:lnTo>
                    <a:pt x="0" y="333756"/>
                  </a:lnTo>
                  <a:lnTo>
                    <a:pt x="297180" y="333756"/>
                  </a:lnTo>
                  <a:lnTo>
                    <a:pt x="297180" y="324612"/>
                  </a:lnTo>
                  <a:close/>
                </a:path>
                <a:path w="5203190" h="334010">
                  <a:moveTo>
                    <a:pt x="998220" y="315468"/>
                  </a:moveTo>
                  <a:lnTo>
                    <a:pt x="701040" y="315468"/>
                  </a:lnTo>
                  <a:lnTo>
                    <a:pt x="701040" y="333756"/>
                  </a:lnTo>
                  <a:lnTo>
                    <a:pt x="998220" y="333756"/>
                  </a:lnTo>
                  <a:lnTo>
                    <a:pt x="998220" y="315468"/>
                  </a:lnTo>
                  <a:close/>
                </a:path>
                <a:path w="5203190" h="334010">
                  <a:moveTo>
                    <a:pt x="1699260" y="295656"/>
                  </a:moveTo>
                  <a:lnTo>
                    <a:pt x="1402080" y="295656"/>
                  </a:lnTo>
                  <a:lnTo>
                    <a:pt x="1402080" y="333756"/>
                  </a:lnTo>
                  <a:lnTo>
                    <a:pt x="1699260" y="333756"/>
                  </a:lnTo>
                  <a:lnTo>
                    <a:pt x="1699260" y="295656"/>
                  </a:lnTo>
                  <a:close/>
                </a:path>
                <a:path w="5203190" h="334010">
                  <a:moveTo>
                    <a:pt x="2400300" y="201168"/>
                  </a:moveTo>
                  <a:lnTo>
                    <a:pt x="2103120" y="201168"/>
                  </a:lnTo>
                  <a:lnTo>
                    <a:pt x="2103120" y="333756"/>
                  </a:lnTo>
                  <a:lnTo>
                    <a:pt x="2400300" y="333756"/>
                  </a:lnTo>
                  <a:lnTo>
                    <a:pt x="2400300" y="201168"/>
                  </a:lnTo>
                  <a:close/>
                </a:path>
                <a:path w="5203190" h="334010">
                  <a:moveTo>
                    <a:pt x="3101340" y="86868"/>
                  </a:moveTo>
                  <a:lnTo>
                    <a:pt x="2804160" y="86868"/>
                  </a:lnTo>
                  <a:lnTo>
                    <a:pt x="2804160" y="333756"/>
                  </a:lnTo>
                  <a:lnTo>
                    <a:pt x="3101340" y="333756"/>
                  </a:lnTo>
                  <a:lnTo>
                    <a:pt x="3101340" y="86868"/>
                  </a:lnTo>
                  <a:close/>
                </a:path>
                <a:path w="5203190" h="334010">
                  <a:moveTo>
                    <a:pt x="3800856" y="105156"/>
                  </a:moveTo>
                  <a:lnTo>
                    <a:pt x="3505200" y="105156"/>
                  </a:lnTo>
                  <a:lnTo>
                    <a:pt x="3505200" y="333756"/>
                  </a:lnTo>
                  <a:lnTo>
                    <a:pt x="3800856" y="333756"/>
                  </a:lnTo>
                  <a:lnTo>
                    <a:pt x="3800856" y="105156"/>
                  </a:lnTo>
                  <a:close/>
                </a:path>
                <a:path w="5203190" h="334010">
                  <a:moveTo>
                    <a:pt x="4501896" y="48768"/>
                  </a:moveTo>
                  <a:lnTo>
                    <a:pt x="4204716" y="48768"/>
                  </a:lnTo>
                  <a:lnTo>
                    <a:pt x="4204716" y="333756"/>
                  </a:lnTo>
                  <a:lnTo>
                    <a:pt x="4501896" y="333756"/>
                  </a:lnTo>
                  <a:lnTo>
                    <a:pt x="4501896" y="48768"/>
                  </a:lnTo>
                  <a:close/>
                </a:path>
                <a:path w="5203190" h="334010">
                  <a:moveTo>
                    <a:pt x="5202936" y="0"/>
                  </a:moveTo>
                  <a:lnTo>
                    <a:pt x="4905756" y="0"/>
                  </a:lnTo>
                  <a:lnTo>
                    <a:pt x="4905756" y="333756"/>
                  </a:lnTo>
                  <a:lnTo>
                    <a:pt x="5202936" y="333756"/>
                  </a:lnTo>
                  <a:lnTo>
                    <a:pt x="5202936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29416" y="2307336"/>
              <a:ext cx="0" cy="2859405"/>
            </a:xfrm>
            <a:custGeom>
              <a:avLst/>
              <a:gdLst/>
              <a:ahLst/>
              <a:cxnLst/>
              <a:rect l="l" t="t" r="r" b="b"/>
              <a:pathLst>
                <a:path h="2859404">
                  <a:moveTo>
                    <a:pt x="0" y="2859024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722620" y="5166360"/>
              <a:ext cx="5607050" cy="0"/>
            </a:xfrm>
            <a:custGeom>
              <a:avLst/>
              <a:gdLst/>
              <a:ahLst/>
              <a:cxnLst/>
              <a:rect l="l" t="t" r="r" b="b"/>
              <a:pathLst>
                <a:path w="5607050">
                  <a:moveTo>
                    <a:pt x="0" y="0"/>
                  </a:moveTo>
                  <a:lnTo>
                    <a:pt x="5606796" y="0"/>
                  </a:lnTo>
                </a:path>
              </a:pathLst>
            </a:custGeom>
            <a:ln w="914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073902" y="2704338"/>
              <a:ext cx="4906010" cy="1127760"/>
            </a:xfrm>
            <a:custGeom>
              <a:avLst/>
              <a:gdLst/>
              <a:ahLst/>
              <a:cxnLst/>
              <a:rect l="l" t="t" r="r" b="b"/>
              <a:pathLst>
                <a:path w="4906009" h="1127760">
                  <a:moveTo>
                    <a:pt x="0" y="1127760"/>
                  </a:moveTo>
                  <a:lnTo>
                    <a:pt x="701040" y="922019"/>
                  </a:lnTo>
                  <a:lnTo>
                    <a:pt x="1400555" y="842772"/>
                  </a:lnTo>
                  <a:lnTo>
                    <a:pt x="2101596" y="96012"/>
                  </a:lnTo>
                  <a:lnTo>
                    <a:pt x="2802636" y="0"/>
                  </a:lnTo>
                  <a:lnTo>
                    <a:pt x="3503676" y="794003"/>
                  </a:lnTo>
                  <a:lnTo>
                    <a:pt x="4204716" y="652272"/>
                  </a:lnTo>
                  <a:lnTo>
                    <a:pt x="4905756" y="445008"/>
                  </a:lnTo>
                </a:path>
              </a:pathLst>
            </a:custGeom>
            <a:ln w="28956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814821" y="4805298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1,3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574917" y="4738496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216520" y="4557521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3,9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09920" y="4033265"/>
            <a:ext cx="28829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9960" algn="l"/>
                <a:tab pos="2869565" algn="l"/>
              </a:tabLst>
            </a:pPr>
            <a:r>
              <a:rPr sz="11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	</a:t>
            </a:r>
            <a:r>
              <a:rPr sz="1100" u="sng" spc="-25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9,4</a:t>
            </a:r>
            <a:r>
              <a:rPr sz="1100" u="sng" dirty="0">
                <a:solidFill>
                  <a:srgbClr val="404040"/>
                </a:solidFill>
                <a:uFill>
                  <a:solidFill>
                    <a:srgbClr val="D9D9D9"/>
                  </a:solidFill>
                </a:uFill>
                <a:latin typeface="Microsoft Sans Serif"/>
                <a:cs typeface="Microsoft Sans Serif"/>
              </a:rPr>
              <a:t>	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580246" y="3327349"/>
            <a:ext cx="29845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16,8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281286" y="2746375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22,9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82327" y="2412619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26,4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682985" y="2307717"/>
            <a:ext cx="29845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27,5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52515" y="4919598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0,1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839204" y="4910073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0,2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554214" y="4916170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0,4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228203" y="4833365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1,4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956040" y="4681220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2,6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657080" y="4712970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2,4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378567" y="4655261"/>
            <a:ext cx="10413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0" dirty="0">
                <a:solidFill>
                  <a:srgbClr val="404040"/>
                </a:solidFill>
                <a:latin typeface="Microsoft Sans Serif"/>
                <a:cs typeface="Microsoft Sans Serif"/>
              </a:rPr>
              <a:t>3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058906" y="4608067"/>
            <a:ext cx="22034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404040"/>
                </a:solidFill>
                <a:latin typeface="Microsoft Sans Serif"/>
                <a:cs typeface="Microsoft Sans Serif"/>
              </a:rPr>
              <a:t>3,5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917438" y="3578733"/>
            <a:ext cx="3130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8,4%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18478" y="3371799"/>
            <a:ext cx="3136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solidFill>
                  <a:srgbClr val="404040"/>
                </a:solidFill>
                <a:latin typeface="Microsoft Sans Serif"/>
                <a:cs typeface="Microsoft Sans Serif"/>
              </a:rPr>
              <a:t>9,7%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10425" y="3307842"/>
            <a:ext cx="382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10,2%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43773" y="2502865"/>
            <a:ext cx="383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14,9%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686292" y="2450718"/>
            <a:ext cx="382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15,5%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597643" y="3259658"/>
            <a:ext cx="3835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10,5%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294111" y="3091052"/>
            <a:ext cx="38290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404040"/>
                </a:solidFill>
                <a:latin typeface="Microsoft Sans Serif"/>
                <a:cs typeface="Microsoft Sans Serif"/>
              </a:rPr>
              <a:t>11,4%</a:t>
            </a:r>
            <a:endParaRPr sz="1000">
              <a:latin typeface="Microsoft Sans Serif"/>
              <a:cs typeface="Microsoft Sans Serif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08614" y="2841117"/>
            <a:ext cx="6635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00" baseline="2777" dirty="0">
                <a:solidFill>
                  <a:srgbClr val="404040"/>
                </a:solidFill>
                <a:latin typeface="Microsoft Sans Serif"/>
                <a:cs typeface="Microsoft Sans Serif"/>
              </a:rPr>
              <a:t>12,7%</a:t>
            </a:r>
            <a:r>
              <a:rPr sz="1500" spc="179" baseline="2777" dirty="0">
                <a:solidFill>
                  <a:srgbClr val="404040"/>
                </a:solidFill>
                <a:latin typeface="Microsoft Sans Serif"/>
                <a:cs typeface="Microsoft Sans Serif"/>
              </a:rPr>
              <a:t> </a:t>
            </a: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14%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418569" y="5077459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0%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418569" y="475983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1418569" y="4441952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4%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418569" y="4124325"/>
            <a:ext cx="1917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6%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418569" y="3806139"/>
            <a:ext cx="19177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8%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18569" y="3488817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10%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418569" y="3171190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12%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1418569" y="2535682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16%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1418569" y="2217801"/>
            <a:ext cx="2540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18%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547740" y="5077459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547740" y="4601082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484114" y="4124325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484114" y="3647694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15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484114" y="3171190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484114" y="2694559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25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484114" y="2217801"/>
            <a:ext cx="153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30</a:t>
            </a:r>
            <a:endParaRPr sz="900">
              <a:latin typeface="Microsoft Sans Serif"/>
              <a:cs typeface="Microsoft Sans Serif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0714990" y="5230495"/>
            <a:ext cx="53340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9М2023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5769864" y="5618988"/>
            <a:ext cx="253365" cy="81280"/>
            <a:chOff x="5769864" y="5618988"/>
            <a:chExt cx="253365" cy="81280"/>
          </a:xfrm>
        </p:grpSpPr>
        <p:sp>
          <p:nvSpPr>
            <p:cNvPr id="77" name="object 77"/>
            <p:cNvSpPr/>
            <p:nvPr/>
          </p:nvSpPr>
          <p:spPr>
            <a:xfrm>
              <a:off x="5774436" y="5623560"/>
              <a:ext cx="243840" cy="71755"/>
            </a:xfrm>
            <a:custGeom>
              <a:avLst/>
              <a:gdLst/>
              <a:ahLst/>
              <a:cxnLst/>
              <a:rect l="l" t="t" r="r" b="b"/>
              <a:pathLst>
                <a:path w="243839" h="71754">
                  <a:moveTo>
                    <a:pt x="243839" y="0"/>
                  </a:moveTo>
                  <a:lnTo>
                    <a:pt x="0" y="0"/>
                  </a:lnTo>
                  <a:lnTo>
                    <a:pt x="0" y="71627"/>
                  </a:lnTo>
                  <a:lnTo>
                    <a:pt x="243839" y="71627"/>
                  </a:lnTo>
                  <a:lnTo>
                    <a:pt x="243839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774436" y="5623560"/>
              <a:ext cx="243840" cy="71755"/>
            </a:xfrm>
            <a:custGeom>
              <a:avLst/>
              <a:gdLst/>
              <a:ahLst/>
              <a:cxnLst/>
              <a:rect l="l" t="t" r="r" b="b"/>
              <a:pathLst>
                <a:path w="243839" h="71754">
                  <a:moveTo>
                    <a:pt x="0" y="71627"/>
                  </a:moveTo>
                  <a:lnTo>
                    <a:pt x="243839" y="71627"/>
                  </a:lnTo>
                  <a:lnTo>
                    <a:pt x="243839" y="0"/>
                  </a:lnTo>
                  <a:lnTo>
                    <a:pt x="0" y="0"/>
                  </a:lnTo>
                  <a:lnTo>
                    <a:pt x="0" y="71627"/>
                  </a:lnTo>
                  <a:close/>
                </a:path>
              </a:pathLst>
            </a:custGeom>
            <a:ln w="9144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/>
          <p:nvPr/>
        </p:nvSpPr>
        <p:spPr>
          <a:xfrm>
            <a:off x="5774435" y="5789676"/>
            <a:ext cx="243840" cy="71755"/>
          </a:xfrm>
          <a:custGeom>
            <a:avLst/>
            <a:gdLst/>
            <a:ahLst/>
            <a:cxnLst/>
            <a:rect l="l" t="t" r="r" b="b"/>
            <a:pathLst>
              <a:path w="243839" h="71754">
                <a:moveTo>
                  <a:pt x="243839" y="0"/>
                </a:moveTo>
                <a:lnTo>
                  <a:pt x="0" y="0"/>
                </a:lnTo>
                <a:lnTo>
                  <a:pt x="0" y="71628"/>
                </a:lnTo>
                <a:lnTo>
                  <a:pt x="243839" y="71628"/>
                </a:lnTo>
                <a:lnTo>
                  <a:pt x="243839" y="0"/>
                </a:lnTo>
                <a:close/>
              </a:path>
            </a:pathLst>
          </a:custGeom>
          <a:solidFill>
            <a:srgbClr val="AB95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73673" y="5991605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28956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5905880" y="5230495"/>
            <a:ext cx="4800600" cy="850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3105" algn="l"/>
                <a:tab pos="1414145" algn="l"/>
                <a:tab pos="2115185" algn="l"/>
                <a:tab pos="2816225" algn="l"/>
                <a:tab pos="3517265" algn="l"/>
                <a:tab pos="4120515" algn="l"/>
              </a:tabLst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2017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2018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2019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2020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2021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2022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6М2023</a:t>
            </a:r>
            <a:endParaRPr sz="1100">
              <a:latin typeface="Microsoft Sans Serif"/>
              <a:cs typeface="Microsoft Sans Serif"/>
            </a:endParaRPr>
          </a:p>
          <a:p>
            <a:pPr marL="138430" marR="5080">
              <a:lnSpc>
                <a:spcPct val="100000"/>
              </a:lnSpc>
              <a:spcBef>
                <a:spcPts val="1225"/>
              </a:spcBef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Уникальные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клиенты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(физические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лица)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фондовом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рынке,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млн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чел.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Активные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клиенты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(физические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лица)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фондовом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рынке,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млн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чел.</a:t>
            </a:r>
            <a:endParaRPr sz="1100">
              <a:latin typeface="Microsoft Sans Serif"/>
              <a:cs typeface="Microsoft Sans Serif"/>
            </a:endParaRPr>
          </a:p>
          <a:p>
            <a:pPr marL="138430">
              <a:lnSpc>
                <a:spcPts val="1305"/>
              </a:lnSpc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Доля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активных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физических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лиц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системе</a:t>
            </a:r>
            <a:r>
              <a:rPr sz="11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торгов,</a:t>
            </a: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%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821436" y="1363980"/>
            <a:ext cx="4201795" cy="952500"/>
          </a:xfrm>
          <a:prstGeom prst="rect">
            <a:avLst/>
          </a:prstGeom>
          <a:ln w="12192">
            <a:solidFill>
              <a:srgbClr val="AB957D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1400">
              <a:latin typeface="Times New Roman"/>
              <a:cs typeface="Times New Roman"/>
            </a:endParaRPr>
          </a:p>
          <a:p>
            <a:pPr marL="515620" marR="575310">
              <a:lnSpc>
                <a:spcPts val="1600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Являются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ключевыми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инвесторами</a:t>
            </a:r>
            <a:r>
              <a:rPr sz="14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в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высокодоходные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облигации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(ВДО)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5465445" y="1543685"/>
            <a:ext cx="69850" cy="69850"/>
          </a:xfrm>
          <a:custGeom>
            <a:avLst/>
            <a:gdLst/>
            <a:ahLst/>
            <a:cxnLst/>
            <a:rect l="l" t="t" r="r" b="b"/>
            <a:pathLst>
              <a:path w="69850" h="69850">
                <a:moveTo>
                  <a:pt x="34925" y="0"/>
                </a:moveTo>
                <a:lnTo>
                  <a:pt x="0" y="34798"/>
                </a:lnTo>
                <a:lnTo>
                  <a:pt x="34925" y="69595"/>
                </a:lnTo>
                <a:lnTo>
                  <a:pt x="69722" y="34798"/>
                </a:lnTo>
                <a:lnTo>
                  <a:pt x="34925" y="0"/>
                </a:lnTo>
                <a:close/>
              </a:path>
            </a:pathLst>
          </a:custGeom>
          <a:solidFill>
            <a:srgbClr val="AB957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4" name="object 84"/>
          <p:cNvGrpSpPr/>
          <p:nvPr/>
        </p:nvGrpSpPr>
        <p:grpSpPr>
          <a:xfrm>
            <a:off x="940308" y="984503"/>
            <a:ext cx="268605" cy="799465"/>
            <a:chOff x="940308" y="984503"/>
            <a:chExt cx="268605" cy="799465"/>
          </a:xfrm>
        </p:grpSpPr>
        <p:sp>
          <p:nvSpPr>
            <p:cNvPr id="85" name="object 85"/>
            <p:cNvSpPr/>
            <p:nvPr/>
          </p:nvSpPr>
          <p:spPr>
            <a:xfrm>
              <a:off x="1074623" y="171399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4848" y="0"/>
                  </a:moveTo>
                  <a:lnTo>
                    <a:pt x="0" y="34798"/>
                  </a:lnTo>
                  <a:lnTo>
                    <a:pt x="34848" y="69723"/>
                  </a:lnTo>
                  <a:lnTo>
                    <a:pt x="69697" y="34798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6" name="object 8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0308" y="984503"/>
              <a:ext cx="268223" cy="228600"/>
            </a:xfrm>
            <a:prstGeom prst="rect">
              <a:avLst/>
            </a:prstGeom>
          </p:spPr>
        </p:pic>
      </p:grpSp>
      <p:sp>
        <p:nvSpPr>
          <p:cNvPr id="87" name="object 87"/>
          <p:cNvSpPr/>
          <p:nvPr/>
        </p:nvSpPr>
        <p:spPr>
          <a:xfrm>
            <a:off x="816863" y="3159251"/>
            <a:ext cx="4206240" cy="1003300"/>
          </a:xfrm>
          <a:custGeom>
            <a:avLst/>
            <a:gdLst/>
            <a:ahLst/>
            <a:cxnLst/>
            <a:rect l="l" t="t" r="r" b="b"/>
            <a:pathLst>
              <a:path w="4206240" h="1003300">
                <a:moveTo>
                  <a:pt x="4206240" y="0"/>
                </a:moveTo>
                <a:lnTo>
                  <a:pt x="0" y="0"/>
                </a:lnTo>
                <a:lnTo>
                  <a:pt x="0" y="1002792"/>
                </a:lnTo>
                <a:lnTo>
                  <a:pt x="4206240" y="1002792"/>
                </a:lnTo>
                <a:lnTo>
                  <a:pt x="42062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16863" y="3159251"/>
            <a:ext cx="4206240" cy="1003300"/>
          </a:xfrm>
          <a:prstGeom prst="rect">
            <a:avLst/>
          </a:prstGeom>
          <a:ln w="12192">
            <a:solidFill>
              <a:srgbClr val="AB957D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75"/>
              </a:spcBef>
            </a:pPr>
            <a:endParaRPr sz="1400">
              <a:latin typeface="Times New Roman"/>
              <a:cs typeface="Times New Roman"/>
            </a:endParaRPr>
          </a:p>
          <a:p>
            <a:pPr marL="499109">
              <a:lnSpc>
                <a:spcPts val="1639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Имеют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возможность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инвестировать</a:t>
            </a:r>
            <a:r>
              <a:rPr sz="14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endParaRPr sz="1400">
              <a:latin typeface="Microsoft Sans Serif"/>
              <a:cs typeface="Microsoft Sans Serif"/>
            </a:endParaRPr>
          </a:p>
          <a:p>
            <a:pPr marL="499109">
              <a:lnSpc>
                <a:spcPts val="1639"/>
              </a:lnSpc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облигации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эмитентов</a:t>
            </a:r>
            <a:r>
              <a:rPr sz="14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</a:t>
            </a:r>
            <a:r>
              <a:rPr sz="14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рейтингом</a:t>
            </a:r>
            <a:r>
              <a:rPr sz="14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от</a:t>
            </a:r>
            <a:r>
              <a:rPr sz="14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ВВВ+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955547" y="2775204"/>
            <a:ext cx="268605" cy="829944"/>
            <a:chOff x="955547" y="2775204"/>
            <a:chExt cx="268605" cy="829944"/>
          </a:xfrm>
        </p:grpSpPr>
        <p:sp>
          <p:nvSpPr>
            <p:cNvPr id="90" name="object 90"/>
            <p:cNvSpPr/>
            <p:nvPr/>
          </p:nvSpPr>
          <p:spPr>
            <a:xfrm>
              <a:off x="1074623" y="3535045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4848" y="0"/>
                  </a:moveTo>
                  <a:lnTo>
                    <a:pt x="0" y="34925"/>
                  </a:lnTo>
                  <a:lnTo>
                    <a:pt x="34848" y="69722"/>
                  </a:lnTo>
                  <a:lnTo>
                    <a:pt x="69697" y="34925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55547" y="2775204"/>
              <a:ext cx="268605" cy="256540"/>
            </a:xfrm>
            <a:custGeom>
              <a:avLst/>
              <a:gdLst/>
              <a:ahLst/>
              <a:cxnLst/>
              <a:rect l="l" t="t" r="r" b="b"/>
              <a:pathLst>
                <a:path w="268605" h="256539">
                  <a:moveTo>
                    <a:pt x="226961" y="54101"/>
                  </a:moveTo>
                  <a:lnTo>
                    <a:pt x="41262" y="54101"/>
                  </a:lnTo>
                  <a:lnTo>
                    <a:pt x="33560" y="54854"/>
                  </a:lnTo>
                  <a:lnTo>
                    <a:pt x="3095" y="78359"/>
                  </a:lnTo>
                  <a:lnTo>
                    <a:pt x="0" y="93725"/>
                  </a:lnTo>
                  <a:lnTo>
                    <a:pt x="0" y="214375"/>
                  </a:lnTo>
                  <a:lnTo>
                    <a:pt x="18927" y="249013"/>
                  </a:lnTo>
                  <a:lnTo>
                    <a:pt x="41262" y="256032"/>
                  </a:lnTo>
                  <a:lnTo>
                    <a:pt x="226961" y="256032"/>
                  </a:lnTo>
                  <a:lnTo>
                    <a:pt x="261258" y="236950"/>
                  </a:lnTo>
                  <a:lnTo>
                    <a:pt x="265361" y="228981"/>
                  </a:lnTo>
                  <a:lnTo>
                    <a:pt x="37134" y="228981"/>
                  </a:lnTo>
                  <a:lnTo>
                    <a:pt x="33007" y="226949"/>
                  </a:lnTo>
                  <a:lnTo>
                    <a:pt x="30949" y="224790"/>
                  </a:lnTo>
                  <a:lnTo>
                    <a:pt x="28879" y="222758"/>
                  </a:lnTo>
                  <a:lnTo>
                    <a:pt x="26822" y="218567"/>
                  </a:lnTo>
                  <a:lnTo>
                    <a:pt x="26822" y="147828"/>
                  </a:lnTo>
                  <a:lnTo>
                    <a:pt x="268224" y="147828"/>
                  </a:lnTo>
                  <a:lnTo>
                    <a:pt x="268224" y="120776"/>
                  </a:lnTo>
                  <a:lnTo>
                    <a:pt x="26822" y="120776"/>
                  </a:lnTo>
                  <a:lnTo>
                    <a:pt x="26822" y="89535"/>
                  </a:lnTo>
                  <a:lnTo>
                    <a:pt x="28879" y="87375"/>
                  </a:lnTo>
                  <a:lnTo>
                    <a:pt x="30949" y="83312"/>
                  </a:lnTo>
                  <a:lnTo>
                    <a:pt x="33007" y="81153"/>
                  </a:lnTo>
                  <a:lnTo>
                    <a:pt x="265983" y="81153"/>
                  </a:lnTo>
                  <a:lnTo>
                    <a:pt x="265128" y="78359"/>
                  </a:lnTo>
                  <a:lnTo>
                    <a:pt x="235537" y="54854"/>
                  </a:lnTo>
                  <a:lnTo>
                    <a:pt x="226961" y="54101"/>
                  </a:lnTo>
                  <a:close/>
                </a:path>
                <a:path w="268605" h="256539">
                  <a:moveTo>
                    <a:pt x="268224" y="147828"/>
                  </a:moveTo>
                  <a:lnTo>
                    <a:pt x="241401" y="147828"/>
                  </a:lnTo>
                  <a:lnTo>
                    <a:pt x="241401" y="218567"/>
                  </a:lnTo>
                  <a:lnTo>
                    <a:pt x="239344" y="222758"/>
                  </a:lnTo>
                  <a:lnTo>
                    <a:pt x="237274" y="224790"/>
                  </a:lnTo>
                  <a:lnTo>
                    <a:pt x="235216" y="226949"/>
                  </a:lnTo>
                  <a:lnTo>
                    <a:pt x="231089" y="228981"/>
                  </a:lnTo>
                  <a:lnTo>
                    <a:pt x="265361" y="228981"/>
                  </a:lnTo>
                  <a:lnTo>
                    <a:pt x="267450" y="222154"/>
                  </a:lnTo>
                  <a:lnTo>
                    <a:pt x="268224" y="214375"/>
                  </a:lnTo>
                  <a:lnTo>
                    <a:pt x="268224" y="147828"/>
                  </a:lnTo>
                  <a:close/>
                </a:path>
                <a:path w="268605" h="256539">
                  <a:moveTo>
                    <a:pt x="94907" y="147828"/>
                  </a:moveTo>
                  <a:lnTo>
                    <a:pt x="68084" y="147828"/>
                  </a:lnTo>
                  <a:lnTo>
                    <a:pt x="68084" y="168656"/>
                  </a:lnTo>
                  <a:lnTo>
                    <a:pt x="72212" y="170687"/>
                  </a:lnTo>
                  <a:lnTo>
                    <a:pt x="74282" y="172720"/>
                  </a:lnTo>
                  <a:lnTo>
                    <a:pt x="78409" y="174879"/>
                  </a:lnTo>
                  <a:lnTo>
                    <a:pt x="84594" y="174879"/>
                  </a:lnTo>
                  <a:lnTo>
                    <a:pt x="88722" y="172720"/>
                  </a:lnTo>
                  <a:lnTo>
                    <a:pt x="92849" y="168656"/>
                  </a:lnTo>
                  <a:lnTo>
                    <a:pt x="94907" y="164465"/>
                  </a:lnTo>
                  <a:lnTo>
                    <a:pt x="94907" y="147828"/>
                  </a:lnTo>
                  <a:close/>
                </a:path>
                <a:path w="268605" h="256539">
                  <a:moveTo>
                    <a:pt x="200139" y="147828"/>
                  </a:moveTo>
                  <a:lnTo>
                    <a:pt x="175374" y="147828"/>
                  </a:lnTo>
                  <a:lnTo>
                    <a:pt x="175374" y="168656"/>
                  </a:lnTo>
                  <a:lnTo>
                    <a:pt x="177444" y="170687"/>
                  </a:lnTo>
                  <a:lnTo>
                    <a:pt x="181571" y="172720"/>
                  </a:lnTo>
                  <a:lnTo>
                    <a:pt x="183629" y="174879"/>
                  </a:lnTo>
                  <a:lnTo>
                    <a:pt x="191884" y="174879"/>
                  </a:lnTo>
                  <a:lnTo>
                    <a:pt x="193941" y="172720"/>
                  </a:lnTo>
                  <a:lnTo>
                    <a:pt x="198069" y="170687"/>
                  </a:lnTo>
                  <a:lnTo>
                    <a:pt x="200139" y="168656"/>
                  </a:lnTo>
                  <a:lnTo>
                    <a:pt x="200139" y="147828"/>
                  </a:lnTo>
                  <a:close/>
                </a:path>
                <a:path w="268605" h="256539">
                  <a:moveTo>
                    <a:pt x="265983" y="81153"/>
                  </a:moveTo>
                  <a:lnTo>
                    <a:pt x="235216" y="81153"/>
                  </a:lnTo>
                  <a:lnTo>
                    <a:pt x="237274" y="83312"/>
                  </a:lnTo>
                  <a:lnTo>
                    <a:pt x="239344" y="87375"/>
                  </a:lnTo>
                  <a:lnTo>
                    <a:pt x="241401" y="89535"/>
                  </a:lnTo>
                  <a:lnTo>
                    <a:pt x="241401" y="120776"/>
                  </a:lnTo>
                  <a:lnTo>
                    <a:pt x="268224" y="120776"/>
                  </a:lnTo>
                  <a:lnTo>
                    <a:pt x="268224" y="93725"/>
                  </a:lnTo>
                  <a:lnTo>
                    <a:pt x="267450" y="85947"/>
                  </a:lnTo>
                  <a:lnTo>
                    <a:pt x="265983" y="81153"/>
                  </a:lnTo>
                  <a:close/>
                </a:path>
                <a:path w="268605" h="256539">
                  <a:moveTo>
                    <a:pt x="148551" y="0"/>
                  </a:moveTo>
                  <a:lnTo>
                    <a:pt x="121729" y="0"/>
                  </a:lnTo>
                  <a:lnTo>
                    <a:pt x="113154" y="752"/>
                  </a:lnTo>
                  <a:lnTo>
                    <a:pt x="81241" y="31738"/>
                  </a:lnTo>
                  <a:lnTo>
                    <a:pt x="80467" y="39497"/>
                  </a:lnTo>
                  <a:lnTo>
                    <a:pt x="80467" y="54101"/>
                  </a:lnTo>
                  <a:lnTo>
                    <a:pt x="107289" y="54101"/>
                  </a:lnTo>
                  <a:lnTo>
                    <a:pt x="107289" y="35433"/>
                  </a:lnTo>
                  <a:lnTo>
                    <a:pt x="109347" y="33274"/>
                  </a:lnTo>
                  <a:lnTo>
                    <a:pt x="111417" y="31242"/>
                  </a:lnTo>
                  <a:lnTo>
                    <a:pt x="113474" y="27050"/>
                  </a:lnTo>
                  <a:lnTo>
                    <a:pt x="185540" y="27050"/>
                  </a:lnTo>
                  <a:lnTo>
                    <a:pt x="156229" y="752"/>
                  </a:lnTo>
                  <a:lnTo>
                    <a:pt x="148551" y="0"/>
                  </a:lnTo>
                  <a:close/>
                </a:path>
                <a:path w="268605" h="256539">
                  <a:moveTo>
                    <a:pt x="185540" y="27050"/>
                  </a:moveTo>
                  <a:lnTo>
                    <a:pt x="154749" y="27050"/>
                  </a:lnTo>
                  <a:lnTo>
                    <a:pt x="156806" y="31242"/>
                  </a:lnTo>
                  <a:lnTo>
                    <a:pt x="158877" y="33274"/>
                  </a:lnTo>
                  <a:lnTo>
                    <a:pt x="160934" y="35433"/>
                  </a:lnTo>
                  <a:lnTo>
                    <a:pt x="160934" y="54101"/>
                  </a:lnTo>
                  <a:lnTo>
                    <a:pt x="187756" y="54101"/>
                  </a:lnTo>
                  <a:lnTo>
                    <a:pt x="187756" y="39497"/>
                  </a:lnTo>
                  <a:lnTo>
                    <a:pt x="186982" y="31738"/>
                  </a:lnTo>
                  <a:lnTo>
                    <a:pt x="185540" y="270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/>
          <p:nvPr/>
        </p:nvSpPr>
        <p:spPr>
          <a:xfrm>
            <a:off x="809244" y="5032247"/>
            <a:ext cx="4213860" cy="944880"/>
          </a:xfrm>
          <a:custGeom>
            <a:avLst/>
            <a:gdLst/>
            <a:ahLst/>
            <a:cxnLst/>
            <a:rect l="l" t="t" r="r" b="b"/>
            <a:pathLst>
              <a:path w="4213860" h="944879">
                <a:moveTo>
                  <a:pt x="4213859" y="0"/>
                </a:moveTo>
                <a:lnTo>
                  <a:pt x="0" y="0"/>
                </a:lnTo>
                <a:lnTo>
                  <a:pt x="0" y="944879"/>
                </a:lnTo>
                <a:lnTo>
                  <a:pt x="4213859" y="944879"/>
                </a:lnTo>
                <a:lnTo>
                  <a:pt x="4213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09244" y="5032247"/>
            <a:ext cx="4213860" cy="944880"/>
          </a:xfrm>
          <a:prstGeom prst="rect">
            <a:avLst/>
          </a:prstGeom>
          <a:ln w="12192">
            <a:solidFill>
              <a:srgbClr val="AB957D"/>
            </a:solidFill>
          </a:ln>
        </p:spPr>
        <p:txBody>
          <a:bodyPr vert="horz" wrap="square" lIns="0" tIns="711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60"/>
              </a:spcBef>
            </a:pPr>
            <a:endParaRPr sz="1400">
              <a:latin typeface="Times New Roman"/>
              <a:cs typeface="Times New Roman"/>
            </a:endParaRPr>
          </a:p>
          <a:p>
            <a:pPr marL="497205">
              <a:lnSpc>
                <a:spcPts val="1639"/>
              </a:lnSpc>
              <a:spcBef>
                <a:spcPts val="5"/>
              </a:spcBef>
            </a:pP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Выкупают</a:t>
            </a:r>
            <a:r>
              <a:rPr sz="1400" spc="-6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4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собственные</a:t>
            </a:r>
            <a:r>
              <a:rPr sz="14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позиции</a:t>
            </a:r>
            <a:r>
              <a:rPr sz="14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бумаги,</a:t>
            </a:r>
            <a:endParaRPr sz="1400">
              <a:latin typeface="Microsoft Sans Serif"/>
              <a:cs typeface="Microsoft Sans Serif"/>
            </a:endParaRPr>
          </a:p>
          <a:p>
            <a:pPr marL="497205">
              <a:lnSpc>
                <a:spcPts val="1639"/>
              </a:lnSpc>
            </a:pP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нереализованные</a:t>
            </a:r>
            <a:r>
              <a:rPr sz="14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среди</a:t>
            </a:r>
            <a:r>
              <a:rPr sz="14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инвесторов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946403" y="4625340"/>
            <a:ext cx="268605" cy="834390"/>
            <a:chOff x="946403" y="4625340"/>
            <a:chExt cx="268605" cy="834390"/>
          </a:xfrm>
        </p:grpSpPr>
        <p:sp>
          <p:nvSpPr>
            <p:cNvPr id="95" name="object 95"/>
            <p:cNvSpPr/>
            <p:nvPr/>
          </p:nvSpPr>
          <p:spPr>
            <a:xfrm>
              <a:off x="1074623" y="5389753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34848" y="0"/>
                  </a:moveTo>
                  <a:lnTo>
                    <a:pt x="0" y="34925"/>
                  </a:lnTo>
                  <a:lnTo>
                    <a:pt x="34848" y="69723"/>
                  </a:lnTo>
                  <a:lnTo>
                    <a:pt x="69684" y="34925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46403" y="4625340"/>
              <a:ext cx="268605" cy="280670"/>
            </a:xfrm>
            <a:custGeom>
              <a:avLst/>
              <a:gdLst/>
              <a:ahLst/>
              <a:cxnLst/>
              <a:rect l="l" t="t" r="r" b="b"/>
              <a:pathLst>
                <a:path w="268605" h="280670">
                  <a:moveTo>
                    <a:pt x="262039" y="276352"/>
                  </a:moveTo>
                  <a:lnTo>
                    <a:pt x="6184" y="276352"/>
                  </a:lnTo>
                  <a:lnTo>
                    <a:pt x="10312" y="280416"/>
                  </a:lnTo>
                  <a:lnTo>
                    <a:pt x="257911" y="280416"/>
                  </a:lnTo>
                  <a:lnTo>
                    <a:pt x="259969" y="278384"/>
                  </a:lnTo>
                  <a:lnTo>
                    <a:pt x="262039" y="278384"/>
                  </a:lnTo>
                  <a:lnTo>
                    <a:pt x="262039" y="276352"/>
                  </a:lnTo>
                  <a:close/>
                </a:path>
                <a:path w="268605" h="280670">
                  <a:moveTo>
                    <a:pt x="264096" y="274193"/>
                  </a:moveTo>
                  <a:lnTo>
                    <a:pt x="4127" y="274193"/>
                  </a:lnTo>
                  <a:lnTo>
                    <a:pt x="4127" y="276352"/>
                  </a:lnTo>
                  <a:lnTo>
                    <a:pt x="264096" y="276352"/>
                  </a:lnTo>
                  <a:lnTo>
                    <a:pt x="264096" y="274193"/>
                  </a:lnTo>
                  <a:close/>
                </a:path>
                <a:path w="268605" h="280670">
                  <a:moveTo>
                    <a:pt x="53644" y="107187"/>
                  </a:moveTo>
                  <a:lnTo>
                    <a:pt x="26822" y="107187"/>
                  </a:lnTo>
                  <a:lnTo>
                    <a:pt x="26822" y="202057"/>
                  </a:lnTo>
                  <a:lnTo>
                    <a:pt x="20637" y="204089"/>
                  </a:lnTo>
                  <a:lnTo>
                    <a:pt x="12382" y="210312"/>
                  </a:lnTo>
                  <a:lnTo>
                    <a:pt x="8255" y="216535"/>
                  </a:lnTo>
                  <a:lnTo>
                    <a:pt x="4127" y="222631"/>
                  </a:lnTo>
                  <a:lnTo>
                    <a:pt x="0" y="230886"/>
                  </a:lnTo>
                  <a:lnTo>
                    <a:pt x="0" y="268097"/>
                  </a:lnTo>
                  <a:lnTo>
                    <a:pt x="2057" y="270129"/>
                  </a:lnTo>
                  <a:lnTo>
                    <a:pt x="2057" y="274193"/>
                  </a:lnTo>
                  <a:lnTo>
                    <a:pt x="266166" y="274193"/>
                  </a:lnTo>
                  <a:lnTo>
                    <a:pt x="266166" y="272161"/>
                  </a:lnTo>
                  <a:lnTo>
                    <a:pt x="268224" y="270129"/>
                  </a:lnTo>
                  <a:lnTo>
                    <a:pt x="268224" y="253619"/>
                  </a:lnTo>
                  <a:lnTo>
                    <a:pt x="26822" y="253619"/>
                  </a:lnTo>
                  <a:lnTo>
                    <a:pt x="26822" y="237109"/>
                  </a:lnTo>
                  <a:lnTo>
                    <a:pt x="28879" y="233045"/>
                  </a:lnTo>
                  <a:lnTo>
                    <a:pt x="30949" y="230886"/>
                  </a:lnTo>
                  <a:lnTo>
                    <a:pt x="33007" y="228854"/>
                  </a:lnTo>
                  <a:lnTo>
                    <a:pt x="37134" y="226822"/>
                  </a:lnTo>
                  <a:lnTo>
                    <a:pt x="267211" y="226822"/>
                  </a:lnTo>
                  <a:lnTo>
                    <a:pt x="266166" y="222631"/>
                  </a:lnTo>
                  <a:lnTo>
                    <a:pt x="259969" y="216535"/>
                  </a:lnTo>
                  <a:lnTo>
                    <a:pt x="255841" y="210312"/>
                  </a:lnTo>
                  <a:lnTo>
                    <a:pt x="249656" y="204089"/>
                  </a:lnTo>
                  <a:lnTo>
                    <a:pt x="241401" y="202057"/>
                  </a:lnTo>
                  <a:lnTo>
                    <a:pt x="241401" y="200025"/>
                  </a:lnTo>
                  <a:lnTo>
                    <a:pt x="53644" y="200025"/>
                  </a:lnTo>
                  <a:lnTo>
                    <a:pt x="53644" y="107187"/>
                  </a:lnTo>
                  <a:close/>
                </a:path>
                <a:path w="268605" h="280670">
                  <a:moveTo>
                    <a:pt x="267211" y="226822"/>
                  </a:moveTo>
                  <a:lnTo>
                    <a:pt x="231089" y="226822"/>
                  </a:lnTo>
                  <a:lnTo>
                    <a:pt x="235216" y="228854"/>
                  </a:lnTo>
                  <a:lnTo>
                    <a:pt x="237274" y="230886"/>
                  </a:lnTo>
                  <a:lnTo>
                    <a:pt x="239344" y="233045"/>
                  </a:lnTo>
                  <a:lnTo>
                    <a:pt x="241401" y="237109"/>
                  </a:lnTo>
                  <a:lnTo>
                    <a:pt x="241401" y="253619"/>
                  </a:lnTo>
                  <a:lnTo>
                    <a:pt x="268224" y="253619"/>
                  </a:lnTo>
                  <a:lnTo>
                    <a:pt x="268224" y="230886"/>
                  </a:lnTo>
                  <a:lnTo>
                    <a:pt x="267211" y="226822"/>
                  </a:lnTo>
                  <a:close/>
                </a:path>
                <a:path w="268605" h="280670">
                  <a:moveTo>
                    <a:pt x="107289" y="107187"/>
                  </a:moveTo>
                  <a:lnTo>
                    <a:pt x="80467" y="107187"/>
                  </a:lnTo>
                  <a:lnTo>
                    <a:pt x="80467" y="200025"/>
                  </a:lnTo>
                  <a:lnTo>
                    <a:pt x="107289" y="200025"/>
                  </a:lnTo>
                  <a:lnTo>
                    <a:pt x="107289" y="107187"/>
                  </a:lnTo>
                  <a:close/>
                </a:path>
                <a:path w="268605" h="280670">
                  <a:moveTo>
                    <a:pt x="187756" y="107187"/>
                  </a:moveTo>
                  <a:lnTo>
                    <a:pt x="160934" y="107187"/>
                  </a:lnTo>
                  <a:lnTo>
                    <a:pt x="160934" y="200025"/>
                  </a:lnTo>
                  <a:lnTo>
                    <a:pt x="187756" y="200025"/>
                  </a:lnTo>
                  <a:lnTo>
                    <a:pt x="187756" y="107187"/>
                  </a:lnTo>
                  <a:close/>
                </a:path>
                <a:path w="268605" h="280670">
                  <a:moveTo>
                    <a:pt x="241401" y="107187"/>
                  </a:moveTo>
                  <a:lnTo>
                    <a:pt x="214579" y="107187"/>
                  </a:lnTo>
                  <a:lnTo>
                    <a:pt x="214579" y="200025"/>
                  </a:lnTo>
                  <a:lnTo>
                    <a:pt x="241401" y="200025"/>
                  </a:lnTo>
                  <a:lnTo>
                    <a:pt x="241401" y="107187"/>
                  </a:lnTo>
                  <a:close/>
                </a:path>
                <a:path w="268605" h="280670">
                  <a:moveTo>
                    <a:pt x="257911" y="105156"/>
                  </a:moveTo>
                  <a:lnTo>
                    <a:pt x="10312" y="105156"/>
                  </a:lnTo>
                  <a:lnTo>
                    <a:pt x="12382" y="107187"/>
                  </a:lnTo>
                  <a:lnTo>
                    <a:pt x="255841" y="107187"/>
                  </a:lnTo>
                  <a:lnTo>
                    <a:pt x="257911" y="105156"/>
                  </a:lnTo>
                  <a:close/>
                </a:path>
                <a:path w="268605" h="280670">
                  <a:moveTo>
                    <a:pt x="262039" y="103124"/>
                  </a:moveTo>
                  <a:lnTo>
                    <a:pt x="6184" y="103124"/>
                  </a:lnTo>
                  <a:lnTo>
                    <a:pt x="8255" y="105156"/>
                  </a:lnTo>
                  <a:lnTo>
                    <a:pt x="262039" y="105156"/>
                  </a:lnTo>
                  <a:lnTo>
                    <a:pt x="262039" y="103124"/>
                  </a:lnTo>
                  <a:close/>
                </a:path>
                <a:path w="268605" h="280670">
                  <a:moveTo>
                    <a:pt x="138239" y="0"/>
                  </a:moveTo>
                  <a:lnTo>
                    <a:pt x="129984" y="0"/>
                  </a:lnTo>
                  <a:lnTo>
                    <a:pt x="10312" y="41275"/>
                  </a:lnTo>
                  <a:lnTo>
                    <a:pt x="8255" y="41275"/>
                  </a:lnTo>
                  <a:lnTo>
                    <a:pt x="4127" y="43307"/>
                  </a:lnTo>
                  <a:lnTo>
                    <a:pt x="4127" y="45339"/>
                  </a:lnTo>
                  <a:lnTo>
                    <a:pt x="2057" y="47371"/>
                  </a:lnTo>
                  <a:lnTo>
                    <a:pt x="0" y="49530"/>
                  </a:lnTo>
                  <a:lnTo>
                    <a:pt x="0" y="94868"/>
                  </a:lnTo>
                  <a:lnTo>
                    <a:pt x="2057" y="96901"/>
                  </a:lnTo>
                  <a:lnTo>
                    <a:pt x="2057" y="98933"/>
                  </a:lnTo>
                  <a:lnTo>
                    <a:pt x="4127" y="101092"/>
                  </a:lnTo>
                  <a:lnTo>
                    <a:pt x="4127" y="103124"/>
                  </a:lnTo>
                  <a:lnTo>
                    <a:pt x="264096" y="103124"/>
                  </a:lnTo>
                  <a:lnTo>
                    <a:pt x="264096" y="101092"/>
                  </a:lnTo>
                  <a:lnTo>
                    <a:pt x="266166" y="98933"/>
                  </a:lnTo>
                  <a:lnTo>
                    <a:pt x="268224" y="96901"/>
                  </a:lnTo>
                  <a:lnTo>
                    <a:pt x="268224" y="80391"/>
                  </a:lnTo>
                  <a:lnTo>
                    <a:pt x="26822" y="80391"/>
                  </a:lnTo>
                  <a:lnTo>
                    <a:pt x="26822" y="61849"/>
                  </a:lnTo>
                  <a:lnTo>
                    <a:pt x="134112" y="26797"/>
                  </a:lnTo>
                  <a:lnTo>
                    <a:pt x="215934" y="26797"/>
                  </a:lnTo>
                  <a:lnTo>
                    <a:pt x="138239" y="0"/>
                  </a:lnTo>
                  <a:close/>
                </a:path>
                <a:path w="268605" h="280670">
                  <a:moveTo>
                    <a:pt x="215934" y="26797"/>
                  </a:moveTo>
                  <a:lnTo>
                    <a:pt x="134112" y="26797"/>
                  </a:lnTo>
                  <a:lnTo>
                    <a:pt x="241401" y="61849"/>
                  </a:lnTo>
                  <a:lnTo>
                    <a:pt x="241401" y="80391"/>
                  </a:lnTo>
                  <a:lnTo>
                    <a:pt x="268224" y="80391"/>
                  </a:lnTo>
                  <a:lnTo>
                    <a:pt x="268224" y="49530"/>
                  </a:lnTo>
                  <a:lnTo>
                    <a:pt x="266166" y="47371"/>
                  </a:lnTo>
                  <a:lnTo>
                    <a:pt x="266166" y="45339"/>
                  </a:lnTo>
                  <a:lnTo>
                    <a:pt x="262039" y="41275"/>
                  </a:lnTo>
                  <a:lnTo>
                    <a:pt x="257911" y="41275"/>
                  </a:lnTo>
                  <a:lnTo>
                    <a:pt x="215934" y="2679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351789"/>
            <a:ext cx="3860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10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spc="204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106" y="754202"/>
            <a:ext cx="582612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2600" b="1" spc="-7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26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</a:t>
            </a:r>
            <a:r>
              <a:rPr sz="2600" b="1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26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СИНАРА</a:t>
            </a:r>
            <a:endParaRPr sz="2600" dirty="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3047" y="343281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2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99158" y="4673346"/>
            <a:ext cx="34982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В</a:t>
            </a:r>
            <a:r>
              <a:rPr sz="13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рэнкинге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организаторов</a:t>
            </a:r>
            <a:r>
              <a:rPr sz="13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России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3826" y="4383786"/>
            <a:ext cx="604520" cy="1124585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25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№</a:t>
            </a:r>
            <a:r>
              <a:rPr sz="2500" b="1" spc="-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2500" b="1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9</a:t>
            </a:r>
            <a:endParaRPr sz="2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5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№</a:t>
            </a:r>
            <a:r>
              <a:rPr sz="2500" b="1" spc="-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2500" b="1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4</a:t>
            </a:r>
            <a:endParaRPr sz="25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0302" y="5213730"/>
            <a:ext cx="304800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13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количеству</a:t>
            </a:r>
            <a:r>
              <a:rPr sz="13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размещенных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выпусков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3826" y="4063110"/>
            <a:ext cx="42233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ЛИДИРУЮЩИЕ</a:t>
            </a:r>
            <a:r>
              <a:rPr sz="1800" b="1" spc="-5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ПОЗИЦИИ</a:t>
            </a:r>
            <a:r>
              <a:rPr sz="1800" b="1" spc="-6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1800" b="1" spc="-3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2912" y="2346451"/>
            <a:ext cx="642620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150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21130" y="2458973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19812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2912" y="2161413"/>
            <a:ext cx="11658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0444" y="2420238"/>
            <a:ext cx="90614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ВЫПУСКОВ ОБЛИГАЦИЙ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59938" y="2346451"/>
            <a:ext cx="848994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spc="-20" dirty="0">
                <a:solidFill>
                  <a:srgbClr val="AB957D"/>
                </a:solidFill>
                <a:latin typeface="Microsoft Sans Serif"/>
                <a:cs typeface="Microsoft Sans Serif"/>
              </a:rPr>
              <a:t>1300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9938" y="2161413"/>
            <a:ext cx="1482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2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ОБЩУЮ</a:t>
            </a:r>
            <a:r>
              <a:rPr sz="12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 СУММУ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2912" y="2969767"/>
            <a:ext cx="904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ЭМИТЕНТЫ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3405" y="3228594"/>
            <a:ext cx="115189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ЭМИТЕНТОВ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ЦЕННЫХ</a:t>
            </a:r>
            <a:r>
              <a:rPr sz="11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БУМАГ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30630" y="3263646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19812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92912" y="3154807"/>
            <a:ext cx="280733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79345" algn="l"/>
              </a:tabLst>
            </a:pPr>
            <a:r>
              <a:rPr sz="2900" b="1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75</a:t>
            </a:r>
            <a:r>
              <a:rPr sz="29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	</a:t>
            </a:r>
            <a:r>
              <a:rPr sz="2900" b="1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15</a:t>
            </a:r>
            <a:endParaRPr sz="290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9938" y="2969767"/>
            <a:ext cx="10306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ДЕБЮТАНТЫ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3739" y="3228594"/>
            <a:ext cx="1026794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ДЕБЮТАНТОВ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НА</a:t>
            </a:r>
            <a:r>
              <a:rPr sz="11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РЫНКЕ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97402" y="3272790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19812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26229" y="2413254"/>
            <a:ext cx="593090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МЛРД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РУБЛЕЙ</a:t>
            </a:r>
            <a:endParaRPr sz="11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016502" y="2449829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19812">
            <a:solidFill>
              <a:srgbClr val="AB957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67918" y="1591436"/>
            <a:ext cx="36722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СДЕЛКИ</a:t>
            </a:r>
            <a:r>
              <a:rPr sz="1800" b="1" spc="-5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1800" b="1" spc="-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ДОЛГОВОМ</a:t>
            </a:r>
            <a:r>
              <a:rPr sz="1800" b="1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09335" y="1589913"/>
            <a:ext cx="1915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AB957D"/>
                </a:solidFill>
                <a:latin typeface="Microsoft Sans Serif"/>
                <a:cs typeface="Microsoft Sans Serif"/>
              </a:rPr>
              <a:t>НАС</a:t>
            </a:r>
            <a:r>
              <a:rPr sz="1800" b="1" spc="-5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1800" b="1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ВЫБИРАЮТ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53455" y="2008632"/>
            <a:ext cx="1205483" cy="464820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07933" y="4616738"/>
            <a:ext cx="1029417" cy="248328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93052" y="2083307"/>
            <a:ext cx="1088136" cy="156972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45649" y="5114993"/>
            <a:ext cx="737277" cy="38924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549359" y="4125217"/>
            <a:ext cx="1136928" cy="25475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00671" y="2590800"/>
            <a:ext cx="1072896" cy="245363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10899647" y="5056632"/>
            <a:ext cx="821690" cy="452755"/>
            <a:chOff x="10899647" y="5056632"/>
            <a:chExt cx="821690" cy="452755"/>
          </a:xfrm>
        </p:grpSpPr>
        <p:pic>
          <p:nvPicPr>
            <p:cNvPr id="34" name="object 3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391899" y="5056632"/>
              <a:ext cx="329196" cy="403466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99647" y="5190744"/>
              <a:ext cx="536448" cy="26212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1256263" y="5462016"/>
              <a:ext cx="192405" cy="41275"/>
            </a:xfrm>
            <a:custGeom>
              <a:avLst/>
              <a:gdLst/>
              <a:ahLst/>
              <a:cxnLst/>
              <a:rect l="l" t="t" r="r" b="b"/>
              <a:pathLst>
                <a:path w="192404" h="41275">
                  <a:moveTo>
                    <a:pt x="0" y="41148"/>
                  </a:moveTo>
                  <a:lnTo>
                    <a:pt x="192024" y="41148"/>
                  </a:lnTo>
                  <a:lnTo>
                    <a:pt x="192024" y="0"/>
                  </a:lnTo>
                  <a:lnTo>
                    <a:pt x="0" y="0"/>
                  </a:lnTo>
                  <a:lnTo>
                    <a:pt x="0" y="4114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590531" y="3579876"/>
            <a:ext cx="1080516" cy="22098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226552" y="4165091"/>
            <a:ext cx="1072896" cy="20116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26552" y="4608600"/>
            <a:ext cx="1010411" cy="280391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544811" y="5183123"/>
            <a:ext cx="1086611" cy="233172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849356" y="2008632"/>
            <a:ext cx="863006" cy="25603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644896" y="2596895"/>
            <a:ext cx="1072896" cy="205739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14388" y="4148328"/>
            <a:ext cx="1021079" cy="17373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0866973" y="2466848"/>
            <a:ext cx="849706" cy="28786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0861547" y="4590288"/>
            <a:ext cx="899159" cy="368807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232647" y="2081783"/>
            <a:ext cx="1107948" cy="185927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5681743" y="3443208"/>
            <a:ext cx="870914" cy="427258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644896" y="3054095"/>
            <a:ext cx="928542" cy="265175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8235695" y="5237988"/>
            <a:ext cx="1054607" cy="121919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705903" y="4535423"/>
            <a:ext cx="873157" cy="39313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9608819" y="4591811"/>
            <a:ext cx="1025651" cy="350520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9590531" y="2066544"/>
            <a:ext cx="1025651" cy="19354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595117" y="2441710"/>
            <a:ext cx="993587" cy="346841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934200" y="3002279"/>
            <a:ext cx="996696" cy="291084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228076" y="2450592"/>
            <a:ext cx="1063066" cy="362712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6920075" y="5145756"/>
            <a:ext cx="861876" cy="309035"/>
          </a:xfrm>
          <a:prstGeom prst="rect">
            <a:avLst/>
          </a:prstGeom>
        </p:spPr>
      </p:pic>
      <p:pic>
        <p:nvPicPr>
          <p:cNvPr id="57" name="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5672328" y="4134611"/>
            <a:ext cx="1045464" cy="184404"/>
          </a:xfrm>
          <a:prstGeom prst="rect">
            <a:avLst/>
          </a:prstGeom>
        </p:spPr>
      </p:pic>
      <p:pic>
        <p:nvPicPr>
          <p:cNvPr id="58" name="object 58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8207119" y="3003139"/>
            <a:ext cx="1126121" cy="260101"/>
          </a:xfrm>
          <a:prstGeom prst="rect">
            <a:avLst/>
          </a:prstGeom>
        </p:spPr>
      </p:pic>
      <p:pic>
        <p:nvPicPr>
          <p:cNvPr id="59" name="object 59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602744" y="2951988"/>
            <a:ext cx="1043920" cy="304800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0855465" y="3467100"/>
            <a:ext cx="1022590" cy="303275"/>
          </a:xfrm>
          <a:prstGeom prst="rect">
            <a:avLst/>
          </a:prstGeom>
        </p:spPr>
      </p:pic>
      <p:pic>
        <p:nvPicPr>
          <p:cNvPr id="61" name="object 61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0852404" y="3025139"/>
            <a:ext cx="1018031" cy="13716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044352" y="3444097"/>
            <a:ext cx="748592" cy="417718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1184773" y="4166375"/>
            <a:ext cx="691758" cy="102348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858547" y="4032550"/>
            <a:ext cx="280344" cy="295609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314943" y="3433571"/>
            <a:ext cx="833627" cy="390144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2667380" y="6332321"/>
            <a:ext cx="4173854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Источник:</a:t>
            </a:r>
            <a:r>
              <a:rPr sz="8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рэнкинг 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организаторов</a:t>
            </a:r>
            <a:r>
              <a:rPr sz="800" spc="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России</a:t>
            </a:r>
            <a:r>
              <a:rPr sz="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Cbonds</a:t>
            </a:r>
            <a:r>
              <a:rPr sz="800" spc="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по</a:t>
            </a:r>
            <a:r>
              <a:rPr sz="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итогам</a:t>
            </a:r>
            <a:r>
              <a:rPr sz="800" spc="-1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9</a:t>
            </a:r>
            <a:r>
              <a:rPr sz="800" spc="-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585858"/>
                </a:solidFill>
                <a:latin typeface="Microsoft Sans Serif"/>
                <a:cs typeface="Microsoft Sans Serif"/>
              </a:rPr>
              <a:t>месяцев</a:t>
            </a:r>
            <a:r>
              <a:rPr sz="8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800" spc="-20" dirty="0">
                <a:solidFill>
                  <a:srgbClr val="585858"/>
                </a:solidFill>
                <a:latin typeface="Microsoft Sans Serif"/>
                <a:cs typeface="Microsoft Sans Serif"/>
              </a:rPr>
              <a:t>2023</a:t>
            </a:r>
            <a:endParaRPr sz="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351789"/>
            <a:ext cx="386080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Инвестиционный</a:t>
            </a:r>
            <a:r>
              <a:rPr sz="800" spc="1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Банк Синара</a:t>
            </a:r>
            <a:r>
              <a:rPr sz="800" spc="210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I</a:t>
            </a:r>
            <a:r>
              <a:rPr sz="800" spc="204" dirty="0">
                <a:solidFill>
                  <a:srgbClr val="AB957D"/>
                </a:solidFill>
                <a:latin typeface="Microsoft Sans Serif"/>
                <a:cs typeface="Microsoft Sans Serif"/>
              </a:rPr>
              <a:t> 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Размещение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облигаций</a:t>
            </a:r>
            <a:r>
              <a:rPr sz="800" spc="2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на</a:t>
            </a:r>
            <a:r>
              <a:rPr sz="800" spc="5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dirty="0">
                <a:solidFill>
                  <a:srgbClr val="AB957D"/>
                </a:solidFill>
                <a:latin typeface="Microsoft Sans Serif"/>
                <a:cs typeface="Microsoft Sans Serif"/>
              </a:rPr>
              <a:t>фондовом</a:t>
            </a:r>
            <a:r>
              <a:rPr sz="800" spc="10" dirty="0">
                <a:solidFill>
                  <a:srgbClr val="AB957D"/>
                </a:solidFill>
                <a:latin typeface="Microsoft Sans Serif"/>
                <a:cs typeface="Microsoft Sans Serif"/>
              </a:rPr>
              <a:t> </a:t>
            </a:r>
            <a:r>
              <a:rPr sz="800" spc="-10" dirty="0">
                <a:solidFill>
                  <a:srgbClr val="AB957D"/>
                </a:solidFill>
                <a:latin typeface="Microsoft Sans Serif"/>
                <a:cs typeface="Microsoft Sans Serif"/>
              </a:rPr>
              <a:t>рынке</a:t>
            </a:r>
            <a:endParaRPr sz="8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CASE-</a:t>
            </a:r>
            <a:r>
              <a:rPr dirty="0"/>
              <a:t>STUDY:</a:t>
            </a:r>
            <a:r>
              <a:rPr spc="-65" dirty="0"/>
              <a:t> </a:t>
            </a:r>
            <a:r>
              <a:rPr dirty="0"/>
              <a:t>РАЗМЕЩЕНИЕ</a:t>
            </a:r>
            <a:r>
              <a:rPr spc="-60" dirty="0"/>
              <a:t> </a:t>
            </a:r>
            <a:r>
              <a:rPr dirty="0"/>
              <a:t>ОБЛИГАЦИЙ</a:t>
            </a:r>
            <a:r>
              <a:rPr spc="-65" dirty="0"/>
              <a:t> </a:t>
            </a:r>
            <a:r>
              <a:rPr dirty="0"/>
              <a:t>«КАРШЕРИНГ</a:t>
            </a:r>
            <a:r>
              <a:rPr spc="-75" dirty="0"/>
              <a:t> </a:t>
            </a:r>
            <a:r>
              <a:rPr spc="-10" dirty="0"/>
              <a:t>РУССИЯ»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3047" y="343281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50" dirty="0">
                <a:solidFill>
                  <a:srgbClr val="AB957D"/>
                </a:solidFill>
                <a:latin typeface="Microsoft Sans Serif"/>
                <a:cs typeface="Microsoft Sans Serif"/>
              </a:rPr>
              <a:t>8</a:t>
            </a:r>
            <a:endParaRPr sz="80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976" y="6326123"/>
            <a:ext cx="1905000" cy="23622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69976" y="1420367"/>
            <a:ext cx="3533140" cy="4668520"/>
            <a:chOff x="569976" y="1420367"/>
            <a:chExt cx="3533140" cy="4668520"/>
          </a:xfrm>
        </p:grpSpPr>
        <p:sp>
          <p:nvSpPr>
            <p:cNvPr id="7" name="object 7"/>
            <p:cNvSpPr/>
            <p:nvPr/>
          </p:nvSpPr>
          <p:spPr>
            <a:xfrm>
              <a:off x="569976" y="1420367"/>
              <a:ext cx="3176270" cy="1038225"/>
            </a:xfrm>
            <a:custGeom>
              <a:avLst/>
              <a:gdLst/>
              <a:ahLst/>
              <a:cxnLst/>
              <a:rect l="l" t="t" r="r" b="b"/>
              <a:pathLst>
                <a:path w="3176270" h="1038225">
                  <a:moveTo>
                    <a:pt x="3176016" y="0"/>
                  </a:moveTo>
                  <a:lnTo>
                    <a:pt x="0" y="0"/>
                  </a:lnTo>
                  <a:lnTo>
                    <a:pt x="0" y="1037843"/>
                  </a:lnTo>
                  <a:lnTo>
                    <a:pt x="3176016" y="1037843"/>
                  </a:lnTo>
                  <a:lnTo>
                    <a:pt x="3176016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9056" y="1920239"/>
              <a:ext cx="3267710" cy="4162425"/>
            </a:xfrm>
            <a:custGeom>
              <a:avLst/>
              <a:gdLst/>
              <a:ahLst/>
              <a:cxnLst/>
              <a:rect l="l" t="t" r="r" b="b"/>
              <a:pathLst>
                <a:path w="3267710" h="4162425">
                  <a:moveTo>
                    <a:pt x="3267455" y="0"/>
                  </a:moveTo>
                  <a:lnTo>
                    <a:pt x="0" y="0"/>
                  </a:lnTo>
                  <a:lnTo>
                    <a:pt x="0" y="4162044"/>
                  </a:lnTo>
                  <a:lnTo>
                    <a:pt x="3267455" y="4162044"/>
                  </a:lnTo>
                  <a:lnTo>
                    <a:pt x="32674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9056" y="1920239"/>
              <a:ext cx="3267710" cy="4162425"/>
            </a:xfrm>
            <a:custGeom>
              <a:avLst/>
              <a:gdLst/>
              <a:ahLst/>
              <a:cxnLst/>
              <a:rect l="l" t="t" r="r" b="b"/>
              <a:pathLst>
                <a:path w="3267710" h="4162425">
                  <a:moveTo>
                    <a:pt x="0" y="4162044"/>
                  </a:moveTo>
                  <a:lnTo>
                    <a:pt x="3267455" y="4162044"/>
                  </a:lnTo>
                  <a:lnTo>
                    <a:pt x="3267455" y="0"/>
                  </a:lnTo>
                  <a:lnTo>
                    <a:pt x="0" y="0"/>
                  </a:lnTo>
                  <a:lnTo>
                    <a:pt x="0" y="4162044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30859" y="2056637"/>
            <a:ext cx="24364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10/08/22</a:t>
            </a:r>
            <a:r>
              <a:rPr sz="2200" b="1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2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-</a:t>
            </a:r>
            <a:r>
              <a:rPr sz="2200" b="1" spc="-3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200" b="1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11/08/22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1376" y="2624073"/>
            <a:ext cx="12261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выпуска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923353" y="4492752"/>
            <a:ext cx="3019425" cy="910590"/>
            <a:chOff x="923353" y="4492752"/>
            <a:chExt cx="3019425" cy="910590"/>
          </a:xfrm>
        </p:grpSpPr>
        <p:sp>
          <p:nvSpPr>
            <p:cNvPr id="13" name="object 13"/>
            <p:cNvSpPr/>
            <p:nvPr/>
          </p:nvSpPr>
          <p:spPr>
            <a:xfrm>
              <a:off x="1303020" y="4492752"/>
              <a:ext cx="756285" cy="905510"/>
            </a:xfrm>
            <a:custGeom>
              <a:avLst/>
              <a:gdLst/>
              <a:ahLst/>
              <a:cxnLst/>
              <a:rect l="l" t="t" r="r" b="b"/>
              <a:pathLst>
                <a:path w="756285" h="905510">
                  <a:moveTo>
                    <a:pt x="755904" y="0"/>
                  </a:moveTo>
                  <a:lnTo>
                    <a:pt x="0" y="0"/>
                  </a:lnTo>
                  <a:lnTo>
                    <a:pt x="0" y="905256"/>
                  </a:lnTo>
                  <a:lnTo>
                    <a:pt x="755904" y="905256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807208" y="5036820"/>
              <a:ext cx="756285" cy="361315"/>
            </a:xfrm>
            <a:custGeom>
              <a:avLst/>
              <a:gdLst/>
              <a:ahLst/>
              <a:cxnLst/>
              <a:rect l="l" t="t" r="r" b="b"/>
              <a:pathLst>
                <a:path w="756285" h="361314">
                  <a:moveTo>
                    <a:pt x="755904" y="0"/>
                  </a:moveTo>
                  <a:lnTo>
                    <a:pt x="0" y="0"/>
                  </a:lnTo>
                  <a:lnTo>
                    <a:pt x="0" y="361187"/>
                  </a:lnTo>
                  <a:lnTo>
                    <a:pt x="755904" y="361187"/>
                  </a:lnTo>
                  <a:lnTo>
                    <a:pt x="755904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8116" y="5398008"/>
              <a:ext cx="3009900" cy="0"/>
            </a:xfrm>
            <a:custGeom>
              <a:avLst/>
              <a:gdLst/>
              <a:ahLst/>
              <a:cxnLst/>
              <a:rect l="l" t="t" r="r" b="b"/>
              <a:pathLst>
                <a:path w="3009900">
                  <a:moveTo>
                    <a:pt x="0" y="0"/>
                  </a:moveTo>
                  <a:lnTo>
                    <a:pt x="30099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950671" y="2391664"/>
            <a:ext cx="1276350" cy="182245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5"/>
              </a:spcBef>
            </a:pPr>
            <a:r>
              <a:rPr sz="22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659,8</a:t>
            </a:r>
            <a:r>
              <a:rPr sz="2200" b="1" spc="-6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млн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13.00</a:t>
            </a:r>
            <a:r>
              <a:rPr sz="2300" b="1" spc="-4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300" b="1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%</a:t>
            </a:r>
            <a:endParaRPr sz="2300">
              <a:latin typeface="Microsoft Sans Serif"/>
              <a:cs typeface="Microsoft Sans Serif"/>
            </a:endParaRPr>
          </a:p>
          <a:p>
            <a:pPr marL="52069">
              <a:lnSpc>
                <a:spcPct val="100000"/>
              </a:lnSpc>
              <a:spcBef>
                <a:spcPts val="65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91</a:t>
            </a:r>
            <a:r>
              <a:rPr sz="2300" b="1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день</a:t>
            </a:r>
            <a:endParaRPr sz="2000">
              <a:latin typeface="Microsoft Sans Serif"/>
              <a:cs typeface="Microsoft Sans Serif"/>
            </a:endParaRPr>
          </a:p>
          <a:p>
            <a:pPr marL="57150">
              <a:lnSpc>
                <a:spcPct val="100000"/>
              </a:lnSpc>
              <a:spcBef>
                <a:spcPts val="71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r>
              <a:rPr sz="2300" b="1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года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84170" y="3071571"/>
            <a:ext cx="1381760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(515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б.п.)</a:t>
            </a:r>
            <a:endParaRPr sz="1300">
              <a:latin typeface="Microsoft Sans Serif"/>
              <a:cs typeface="Microsoft Sans Serif"/>
            </a:endParaRPr>
          </a:p>
          <a:p>
            <a:pPr marR="5080">
              <a:lnSpc>
                <a:spcPts val="3440"/>
              </a:lnSpc>
              <a:spcBef>
                <a:spcPts val="18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Купонный</a:t>
            </a:r>
            <a:r>
              <a:rPr sz="13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период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Срок</a:t>
            </a:r>
            <a:r>
              <a:rPr sz="13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обращения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1585" y="4565396"/>
            <a:ext cx="2948940" cy="140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440815" algn="ctr">
              <a:lnSpc>
                <a:spcPts val="1520"/>
              </a:lnSpc>
              <a:spcBef>
                <a:spcPts val="95"/>
              </a:spcBef>
            </a:pPr>
            <a:r>
              <a:rPr sz="1300" b="1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endParaRPr sz="1300">
              <a:latin typeface="Microsoft Sans Serif"/>
              <a:cs typeface="Microsoft Sans Serif"/>
            </a:endParaRPr>
          </a:p>
          <a:p>
            <a:pPr marR="1439545" algn="ctr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млрд</a:t>
            </a:r>
            <a:r>
              <a:rPr sz="1200" b="1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>
              <a:latin typeface="Microsoft Sans Serif"/>
              <a:cs typeface="Microsoft Sans Serif"/>
            </a:endParaRPr>
          </a:p>
          <a:p>
            <a:pPr marL="2087245">
              <a:lnSpc>
                <a:spcPts val="1400"/>
              </a:lnSpc>
              <a:spcBef>
                <a:spcPts val="830"/>
              </a:spcBef>
            </a:pPr>
            <a:r>
              <a:rPr sz="1200" b="1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659,8</a:t>
            </a:r>
            <a:endParaRPr sz="1200">
              <a:latin typeface="Microsoft Sans Serif"/>
              <a:cs typeface="Microsoft Sans Serif"/>
            </a:endParaRPr>
          </a:p>
          <a:p>
            <a:pPr marL="2076450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млн</a:t>
            </a: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>
              <a:latin typeface="Microsoft Sans Serif"/>
              <a:cs typeface="Microsoft Sans Serif"/>
            </a:endParaRPr>
          </a:p>
          <a:p>
            <a:pPr marL="165735">
              <a:lnSpc>
                <a:spcPct val="100000"/>
              </a:lnSpc>
              <a:spcBef>
                <a:spcPts val="525"/>
              </a:spcBef>
              <a:tabLst>
                <a:tab pos="1530350" algn="l"/>
              </a:tabLst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Плановый</a:t>
            </a:r>
            <a:r>
              <a:rPr sz="11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Размещенный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endParaRPr sz="11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85"/>
              </a:spcBef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Организаторы: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ГПБ,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Тинькофф</a:t>
            </a:r>
            <a:endParaRPr sz="11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468367" y="1417319"/>
            <a:ext cx="3534410" cy="4671695"/>
            <a:chOff x="4468367" y="1417319"/>
            <a:chExt cx="3534410" cy="4671695"/>
          </a:xfrm>
        </p:grpSpPr>
        <p:sp>
          <p:nvSpPr>
            <p:cNvPr id="20" name="object 20"/>
            <p:cNvSpPr/>
            <p:nvPr/>
          </p:nvSpPr>
          <p:spPr>
            <a:xfrm>
              <a:off x="4468367" y="1417319"/>
              <a:ext cx="3177540" cy="1041400"/>
            </a:xfrm>
            <a:custGeom>
              <a:avLst/>
              <a:gdLst/>
              <a:ahLst/>
              <a:cxnLst/>
              <a:rect l="l" t="t" r="r" b="b"/>
              <a:pathLst>
                <a:path w="3177540" h="1041400">
                  <a:moveTo>
                    <a:pt x="3177540" y="0"/>
                  </a:moveTo>
                  <a:lnTo>
                    <a:pt x="0" y="0"/>
                  </a:lnTo>
                  <a:lnTo>
                    <a:pt x="0" y="1040891"/>
                  </a:lnTo>
                  <a:lnTo>
                    <a:pt x="3177540" y="1040891"/>
                  </a:lnTo>
                  <a:lnTo>
                    <a:pt x="3177540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727447" y="1920239"/>
              <a:ext cx="3268979" cy="4162425"/>
            </a:xfrm>
            <a:custGeom>
              <a:avLst/>
              <a:gdLst/>
              <a:ahLst/>
              <a:cxnLst/>
              <a:rect l="l" t="t" r="r" b="b"/>
              <a:pathLst>
                <a:path w="3268979" h="4162425">
                  <a:moveTo>
                    <a:pt x="3268979" y="0"/>
                  </a:moveTo>
                  <a:lnTo>
                    <a:pt x="0" y="0"/>
                  </a:lnTo>
                  <a:lnTo>
                    <a:pt x="0" y="4162044"/>
                  </a:lnTo>
                  <a:lnTo>
                    <a:pt x="3268979" y="4162044"/>
                  </a:lnTo>
                  <a:lnTo>
                    <a:pt x="3268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7447" y="1920239"/>
              <a:ext cx="3268979" cy="4162425"/>
            </a:xfrm>
            <a:custGeom>
              <a:avLst/>
              <a:gdLst/>
              <a:ahLst/>
              <a:cxnLst/>
              <a:rect l="l" t="t" r="r" b="b"/>
              <a:pathLst>
                <a:path w="3268979" h="4162425">
                  <a:moveTo>
                    <a:pt x="0" y="4162044"/>
                  </a:moveTo>
                  <a:lnTo>
                    <a:pt x="3268979" y="4162044"/>
                  </a:lnTo>
                  <a:lnTo>
                    <a:pt x="3268979" y="0"/>
                  </a:lnTo>
                  <a:lnTo>
                    <a:pt x="0" y="0"/>
                  </a:lnTo>
                  <a:lnTo>
                    <a:pt x="0" y="4162044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02935" y="4914899"/>
              <a:ext cx="756285" cy="483234"/>
            </a:xfrm>
            <a:custGeom>
              <a:avLst/>
              <a:gdLst/>
              <a:ahLst/>
              <a:cxnLst/>
              <a:rect l="l" t="t" r="r" b="b"/>
              <a:pathLst>
                <a:path w="756285" h="483235">
                  <a:moveTo>
                    <a:pt x="755903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755903" y="483108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7123" y="4311396"/>
              <a:ext cx="756285" cy="1087120"/>
            </a:xfrm>
            <a:custGeom>
              <a:avLst/>
              <a:gdLst/>
              <a:ahLst/>
              <a:cxnLst/>
              <a:rect l="l" t="t" r="r" b="b"/>
              <a:pathLst>
                <a:path w="756284" h="1087120">
                  <a:moveTo>
                    <a:pt x="755903" y="0"/>
                  </a:moveTo>
                  <a:lnTo>
                    <a:pt x="0" y="0"/>
                  </a:lnTo>
                  <a:lnTo>
                    <a:pt x="0" y="1086611"/>
                  </a:lnTo>
                  <a:lnTo>
                    <a:pt x="755903" y="1086611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28031" y="5398008"/>
              <a:ext cx="3009900" cy="0"/>
            </a:xfrm>
            <a:custGeom>
              <a:avLst/>
              <a:gdLst/>
              <a:ahLst/>
              <a:cxnLst/>
              <a:rect l="l" t="t" r="r" b="b"/>
              <a:pathLst>
                <a:path w="3009900">
                  <a:moveTo>
                    <a:pt x="0" y="0"/>
                  </a:moveTo>
                  <a:lnTo>
                    <a:pt x="3009899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850891" y="1916201"/>
            <a:ext cx="1122045" cy="22980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5"/>
              </a:spcBef>
            </a:pPr>
            <a:r>
              <a:rPr sz="2200" b="1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26/05/23</a:t>
            </a:r>
            <a:endParaRPr sz="2200">
              <a:latin typeface="Microsoft Sans Serif"/>
              <a:cs typeface="Microsoft Sans Serif"/>
            </a:endParaRPr>
          </a:p>
          <a:p>
            <a:pPr marL="17780">
              <a:lnSpc>
                <a:spcPct val="100000"/>
              </a:lnSpc>
              <a:spcBef>
                <a:spcPts val="1005"/>
              </a:spcBef>
            </a:pPr>
            <a:r>
              <a:rPr sz="22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4,5</a:t>
            </a:r>
            <a:r>
              <a:rPr sz="2200" b="1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млрд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12.70</a:t>
            </a:r>
            <a:r>
              <a:rPr sz="2300" b="1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 %</a:t>
            </a:r>
            <a:endParaRPr sz="2300">
              <a:latin typeface="Microsoft Sans Serif"/>
              <a:cs typeface="Microsoft Sans Serif"/>
            </a:endParaRPr>
          </a:p>
          <a:p>
            <a:pPr marL="52069">
              <a:lnSpc>
                <a:spcPct val="100000"/>
              </a:lnSpc>
              <a:spcBef>
                <a:spcPts val="65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91</a:t>
            </a:r>
            <a:r>
              <a:rPr sz="2300" b="1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день</a:t>
            </a:r>
            <a:endParaRPr sz="2000">
              <a:latin typeface="Microsoft Sans Serif"/>
              <a:cs typeface="Microsoft Sans Serif"/>
            </a:endParaRPr>
          </a:p>
          <a:p>
            <a:pPr marL="56515">
              <a:lnSpc>
                <a:spcPct val="100000"/>
              </a:lnSpc>
              <a:spcBef>
                <a:spcPts val="71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3</a:t>
            </a:r>
            <a:r>
              <a:rPr sz="2300" b="1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года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81292" y="2607310"/>
            <a:ext cx="1384935" cy="155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выпуска</a:t>
            </a:r>
            <a:endParaRPr sz="1300">
              <a:latin typeface="Microsoft Sans Serif"/>
              <a:cs typeface="Microsoft Sans Serif"/>
            </a:endParaRPr>
          </a:p>
          <a:p>
            <a:pPr marL="2540" marR="5080">
              <a:lnSpc>
                <a:spcPct val="219200"/>
              </a:lnSpc>
              <a:spcBef>
                <a:spcPts val="240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</a:t>
            </a:r>
            <a:r>
              <a:rPr sz="13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(410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б.п.)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Купонный</a:t>
            </a:r>
            <a:r>
              <a:rPr sz="13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период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Срок</a:t>
            </a:r>
            <a:r>
              <a:rPr sz="13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обращения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51527" y="4444110"/>
            <a:ext cx="2997835" cy="1530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11300" algn="ctr">
              <a:lnSpc>
                <a:spcPts val="14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4,5</a:t>
            </a:r>
            <a:endParaRPr sz="1200" dirty="0">
              <a:latin typeface="Microsoft Sans Serif"/>
              <a:cs typeface="Microsoft Sans Serif"/>
            </a:endParaRPr>
          </a:p>
          <a:p>
            <a:pPr marL="1510665" algn="ctr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млрд</a:t>
            </a:r>
            <a:r>
              <a:rPr sz="12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477520" marR="2016760" indent="42545">
              <a:lnSpc>
                <a:spcPts val="1360"/>
              </a:lnSpc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1,5 </a:t>
            </a: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млрд</a:t>
            </a:r>
            <a:r>
              <a:rPr sz="1200" b="1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 dirty="0">
              <a:latin typeface="Microsoft Sans Serif"/>
              <a:cs typeface="Microsoft Sans Serif"/>
            </a:endParaRPr>
          </a:p>
          <a:p>
            <a:pPr marR="5080" indent="165735">
              <a:lnSpc>
                <a:spcPts val="2510"/>
              </a:lnSpc>
              <a:tabLst>
                <a:tab pos="1530350" algn="l"/>
              </a:tabLst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Плановый</a:t>
            </a:r>
            <a:r>
              <a:rPr sz="11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Размещенный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Организаторы: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Синара,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ГПБ,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Тинькофф,</a:t>
            </a:r>
            <a:r>
              <a:rPr sz="11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БКС</a:t>
            </a:r>
            <a:endParaRPr sz="1100" dirty="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346947" y="1415796"/>
            <a:ext cx="3534410" cy="4672965"/>
            <a:chOff x="8346947" y="1415796"/>
            <a:chExt cx="3534410" cy="4672965"/>
          </a:xfrm>
        </p:grpSpPr>
        <p:sp>
          <p:nvSpPr>
            <p:cNvPr id="30" name="object 30"/>
            <p:cNvSpPr/>
            <p:nvPr/>
          </p:nvSpPr>
          <p:spPr>
            <a:xfrm>
              <a:off x="8346947" y="1415796"/>
              <a:ext cx="3177540" cy="1042669"/>
            </a:xfrm>
            <a:custGeom>
              <a:avLst/>
              <a:gdLst/>
              <a:ahLst/>
              <a:cxnLst/>
              <a:rect l="l" t="t" r="r" b="b"/>
              <a:pathLst>
                <a:path w="3177540" h="1042669">
                  <a:moveTo>
                    <a:pt x="3177540" y="0"/>
                  </a:moveTo>
                  <a:lnTo>
                    <a:pt x="0" y="0"/>
                  </a:lnTo>
                  <a:lnTo>
                    <a:pt x="0" y="1042415"/>
                  </a:lnTo>
                  <a:lnTo>
                    <a:pt x="3177540" y="1042415"/>
                  </a:lnTo>
                  <a:lnTo>
                    <a:pt x="3177540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606027" y="1920240"/>
              <a:ext cx="3268979" cy="4162425"/>
            </a:xfrm>
            <a:custGeom>
              <a:avLst/>
              <a:gdLst/>
              <a:ahLst/>
              <a:cxnLst/>
              <a:rect l="l" t="t" r="r" b="b"/>
              <a:pathLst>
                <a:path w="3268979" h="4162425">
                  <a:moveTo>
                    <a:pt x="3268979" y="0"/>
                  </a:moveTo>
                  <a:lnTo>
                    <a:pt x="0" y="0"/>
                  </a:lnTo>
                  <a:lnTo>
                    <a:pt x="0" y="4162044"/>
                  </a:lnTo>
                  <a:lnTo>
                    <a:pt x="3268979" y="4162044"/>
                  </a:lnTo>
                  <a:lnTo>
                    <a:pt x="32689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606027" y="1920240"/>
              <a:ext cx="3268979" cy="4162425"/>
            </a:xfrm>
            <a:custGeom>
              <a:avLst/>
              <a:gdLst/>
              <a:ahLst/>
              <a:cxnLst/>
              <a:rect l="l" t="t" r="r" b="b"/>
              <a:pathLst>
                <a:path w="3268979" h="4162425">
                  <a:moveTo>
                    <a:pt x="0" y="4162044"/>
                  </a:moveTo>
                  <a:lnTo>
                    <a:pt x="3268979" y="4162044"/>
                  </a:lnTo>
                  <a:lnTo>
                    <a:pt x="3268979" y="0"/>
                  </a:lnTo>
                  <a:lnTo>
                    <a:pt x="0" y="0"/>
                  </a:lnTo>
                  <a:lnTo>
                    <a:pt x="0" y="4162044"/>
                  </a:lnTo>
                  <a:close/>
                </a:path>
              </a:pathLst>
            </a:custGeom>
            <a:ln w="12192">
              <a:solidFill>
                <a:srgbClr val="AB95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886967" y="1534667"/>
            <a:ext cx="1658620" cy="3426460"/>
            <a:chOff x="886967" y="1534667"/>
            <a:chExt cx="1658620" cy="3426460"/>
          </a:xfrm>
        </p:grpSpPr>
        <p:sp>
          <p:nvSpPr>
            <p:cNvPr id="34" name="object 34"/>
            <p:cNvSpPr/>
            <p:nvPr/>
          </p:nvSpPr>
          <p:spPr>
            <a:xfrm>
              <a:off x="2366771" y="4600955"/>
              <a:ext cx="178435" cy="360045"/>
            </a:xfrm>
            <a:custGeom>
              <a:avLst/>
              <a:gdLst/>
              <a:ahLst/>
              <a:cxnLst/>
              <a:rect l="l" t="t" r="r" b="b"/>
              <a:pathLst>
                <a:path w="178435" h="360045">
                  <a:moveTo>
                    <a:pt x="96011" y="355727"/>
                  </a:moveTo>
                  <a:lnTo>
                    <a:pt x="82295" y="355727"/>
                  </a:lnTo>
                  <a:lnTo>
                    <a:pt x="87756" y="359664"/>
                  </a:lnTo>
                  <a:lnTo>
                    <a:pt x="90550" y="359664"/>
                  </a:lnTo>
                  <a:lnTo>
                    <a:pt x="96011" y="355727"/>
                  </a:lnTo>
                  <a:close/>
                </a:path>
                <a:path w="178435" h="360045">
                  <a:moveTo>
                    <a:pt x="24637" y="205486"/>
                  </a:moveTo>
                  <a:lnTo>
                    <a:pt x="10921" y="205486"/>
                  </a:lnTo>
                  <a:lnTo>
                    <a:pt x="8254" y="209423"/>
                  </a:lnTo>
                  <a:lnTo>
                    <a:pt x="5460" y="213487"/>
                  </a:lnTo>
                  <a:lnTo>
                    <a:pt x="2793" y="217424"/>
                  </a:lnTo>
                  <a:lnTo>
                    <a:pt x="2793" y="221361"/>
                  </a:lnTo>
                  <a:lnTo>
                    <a:pt x="0" y="225298"/>
                  </a:lnTo>
                  <a:lnTo>
                    <a:pt x="0" y="237109"/>
                  </a:lnTo>
                  <a:lnTo>
                    <a:pt x="2793" y="241046"/>
                  </a:lnTo>
                  <a:lnTo>
                    <a:pt x="2793" y="244983"/>
                  </a:lnTo>
                  <a:lnTo>
                    <a:pt x="5460" y="244983"/>
                  </a:lnTo>
                  <a:lnTo>
                    <a:pt x="5460" y="249047"/>
                  </a:lnTo>
                  <a:lnTo>
                    <a:pt x="76834" y="351790"/>
                  </a:lnTo>
                  <a:lnTo>
                    <a:pt x="79501" y="351790"/>
                  </a:lnTo>
                  <a:lnTo>
                    <a:pt x="79501" y="355727"/>
                  </a:lnTo>
                  <a:lnTo>
                    <a:pt x="98805" y="355727"/>
                  </a:lnTo>
                  <a:lnTo>
                    <a:pt x="101472" y="351790"/>
                  </a:lnTo>
                  <a:lnTo>
                    <a:pt x="156437" y="272669"/>
                  </a:lnTo>
                  <a:lnTo>
                    <a:pt x="71373" y="272669"/>
                  </a:lnTo>
                  <a:lnTo>
                    <a:pt x="30225" y="213487"/>
                  </a:lnTo>
                  <a:lnTo>
                    <a:pt x="30225" y="209423"/>
                  </a:lnTo>
                  <a:lnTo>
                    <a:pt x="27431" y="209423"/>
                  </a:lnTo>
                  <a:lnTo>
                    <a:pt x="24637" y="205486"/>
                  </a:lnTo>
                  <a:close/>
                </a:path>
                <a:path w="178435" h="360045">
                  <a:moveTo>
                    <a:pt x="93217" y="0"/>
                  </a:moveTo>
                  <a:lnTo>
                    <a:pt x="85089" y="0"/>
                  </a:lnTo>
                  <a:lnTo>
                    <a:pt x="79501" y="3937"/>
                  </a:lnTo>
                  <a:lnTo>
                    <a:pt x="76834" y="7874"/>
                  </a:lnTo>
                  <a:lnTo>
                    <a:pt x="74040" y="11811"/>
                  </a:lnTo>
                  <a:lnTo>
                    <a:pt x="71373" y="19812"/>
                  </a:lnTo>
                  <a:lnTo>
                    <a:pt x="71373" y="272669"/>
                  </a:lnTo>
                  <a:lnTo>
                    <a:pt x="106933" y="272669"/>
                  </a:lnTo>
                  <a:lnTo>
                    <a:pt x="106933" y="19812"/>
                  </a:lnTo>
                  <a:lnTo>
                    <a:pt x="104266" y="11811"/>
                  </a:lnTo>
                  <a:lnTo>
                    <a:pt x="101472" y="7874"/>
                  </a:lnTo>
                  <a:lnTo>
                    <a:pt x="98805" y="3937"/>
                  </a:lnTo>
                  <a:lnTo>
                    <a:pt x="93217" y="0"/>
                  </a:lnTo>
                  <a:close/>
                </a:path>
                <a:path w="178435" h="360045">
                  <a:moveTo>
                    <a:pt x="167385" y="205486"/>
                  </a:moveTo>
                  <a:lnTo>
                    <a:pt x="153669" y="205486"/>
                  </a:lnTo>
                  <a:lnTo>
                    <a:pt x="150875" y="209423"/>
                  </a:lnTo>
                  <a:lnTo>
                    <a:pt x="148081" y="209423"/>
                  </a:lnTo>
                  <a:lnTo>
                    <a:pt x="148081" y="213487"/>
                  </a:lnTo>
                  <a:lnTo>
                    <a:pt x="106933" y="272669"/>
                  </a:lnTo>
                  <a:lnTo>
                    <a:pt x="156437" y="272669"/>
                  </a:lnTo>
                  <a:lnTo>
                    <a:pt x="172846" y="249047"/>
                  </a:lnTo>
                  <a:lnTo>
                    <a:pt x="175513" y="244983"/>
                  </a:lnTo>
                  <a:lnTo>
                    <a:pt x="175513" y="241046"/>
                  </a:lnTo>
                  <a:lnTo>
                    <a:pt x="178307" y="237109"/>
                  </a:lnTo>
                  <a:lnTo>
                    <a:pt x="178307" y="225298"/>
                  </a:lnTo>
                  <a:lnTo>
                    <a:pt x="175513" y="221361"/>
                  </a:lnTo>
                  <a:lnTo>
                    <a:pt x="175513" y="213487"/>
                  </a:lnTo>
                  <a:lnTo>
                    <a:pt x="172846" y="213487"/>
                  </a:lnTo>
                  <a:lnTo>
                    <a:pt x="170052" y="209423"/>
                  </a:lnTo>
                  <a:lnTo>
                    <a:pt x="167385" y="205486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6967" y="1534667"/>
              <a:ext cx="268223" cy="22860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1280541" y="1497838"/>
            <a:ext cx="10159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2235" algn="l"/>
                <a:tab pos="7791450" algn="l"/>
              </a:tabLst>
            </a:pP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Делимобиль,</a:t>
            </a:r>
            <a:r>
              <a:rPr sz="1800" b="1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001Р-</a:t>
            </a:r>
            <a:r>
              <a:rPr sz="1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01</a:t>
            </a: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	Делимобиль,</a:t>
            </a:r>
            <a:r>
              <a:rPr sz="1800" b="1" spc="-7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001Р-</a:t>
            </a:r>
            <a:r>
              <a:rPr sz="1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02</a:t>
            </a: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	Делимобиль,</a:t>
            </a:r>
            <a:r>
              <a:rPr sz="1800" b="1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001Р-</a:t>
            </a:r>
            <a:r>
              <a:rPr sz="18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03</a:t>
            </a:r>
            <a:endParaRPr sz="180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8701849" y="4311396"/>
            <a:ext cx="3019425" cy="1091565"/>
            <a:chOff x="8701849" y="4311396"/>
            <a:chExt cx="3019425" cy="1091565"/>
          </a:xfrm>
        </p:grpSpPr>
        <p:sp>
          <p:nvSpPr>
            <p:cNvPr id="38" name="object 38"/>
            <p:cNvSpPr/>
            <p:nvPr/>
          </p:nvSpPr>
          <p:spPr>
            <a:xfrm>
              <a:off x="9079991" y="4722876"/>
              <a:ext cx="757555" cy="675640"/>
            </a:xfrm>
            <a:custGeom>
              <a:avLst/>
              <a:gdLst/>
              <a:ahLst/>
              <a:cxnLst/>
              <a:rect l="l" t="t" r="r" b="b"/>
              <a:pathLst>
                <a:path w="757554" h="675639">
                  <a:moveTo>
                    <a:pt x="757427" y="0"/>
                  </a:moveTo>
                  <a:lnTo>
                    <a:pt x="0" y="0"/>
                  </a:lnTo>
                  <a:lnTo>
                    <a:pt x="0" y="675132"/>
                  </a:lnTo>
                  <a:lnTo>
                    <a:pt x="757427" y="675132"/>
                  </a:lnTo>
                  <a:lnTo>
                    <a:pt x="757427" y="0"/>
                  </a:lnTo>
                  <a:close/>
                </a:path>
              </a:pathLst>
            </a:custGeom>
            <a:solidFill>
              <a:srgbClr val="AB95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585704" y="4311396"/>
              <a:ext cx="756285" cy="1087120"/>
            </a:xfrm>
            <a:custGeom>
              <a:avLst/>
              <a:gdLst/>
              <a:ahLst/>
              <a:cxnLst/>
              <a:rect l="l" t="t" r="r" b="b"/>
              <a:pathLst>
                <a:path w="756284" h="1087120">
                  <a:moveTo>
                    <a:pt x="755903" y="0"/>
                  </a:moveTo>
                  <a:lnTo>
                    <a:pt x="0" y="0"/>
                  </a:lnTo>
                  <a:lnTo>
                    <a:pt x="0" y="1086611"/>
                  </a:lnTo>
                  <a:lnTo>
                    <a:pt x="755903" y="1086611"/>
                  </a:lnTo>
                  <a:lnTo>
                    <a:pt x="755903" y="0"/>
                  </a:lnTo>
                  <a:close/>
                </a:path>
              </a:pathLst>
            </a:custGeom>
            <a:solidFill>
              <a:srgbClr val="5858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706611" y="5398008"/>
              <a:ext cx="3009900" cy="0"/>
            </a:xfrm>
            <a:custGeom>
              <a:avLst/>
              <a:gdLst/>
              <a:ahLst/>
              <a:cxnLst/>
              <a:rect l="l" t="t" r="r" b="b"/>
              <a:pathLst>
                <a:path w="3009900">
                  <a:moveTo>
                    <a:pt x="0" y="0"/>
                  </a:moveTo>
                  <a:lnTo>
                    <a:pt x="300990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208261" y="4814061"/>
            <a:ext cx="508000" cy="381000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R="5080" indent="42545">
              <a:lnSpc>
                <a:spcPts val="1360"/>
              </a:lnSpc>
              <a:spcBef>
                <a:spcPts val="210"/>
              </a:spcBef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от</a:t>
            </a:r>
            <a:r>
              <a:rPr sz="1200" b="1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2,5 </a:t>
            </a: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млрд</a:t>
            </a:r>
            <a:r>
              <a:rPr sz="1200" b="1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737215" y="4444110"/>
            <a:ext cx="5080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ts val="14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4,5</a:t>
            </a:r>
            <a:endParaRPr sz="1200">
              <a:latin typeface="Microsoft Sans Serif"/>
              <a:cs typeface="Microsoft Sans Serif"/>
            </a:endParaRPr>
          </a:p>
          <a:p>
            <a:pPr marR="5080" algn="ctr">
              <a:lnSpc>
                <a:spcPts val="1400"/>
              </a:lnSpc>
            </a:pPr>
            <a:r>
              <a:rPr sz="1200" b="1" dirty="0">
                <a:solidFill>
                  <a:srgbClr val="FFFFFF"/>
                </a:solidFill>
                <a:latin typeface="Microsoft Sans Serif"/>
                <a:cs typeface="Microsoft Sans Serif"/>
              </a:rPr>
              <a:t>млрд</a:t>
            </a:r>
            <a:r>
              <a:rPr sz="1200" b="1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₽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729726" y="1916201"/>
            <a:ext cx="1122045" cy="229806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05"/>
              </a:spcBef>
            </a:pPr>
            <a:r>
              <a:rPr sz="2200" b="1" spc="-10" dirty="0">
                <a:solidFill>
                  <a:srgbClr val="7E7E7E"/>
                </a:solidFill>
                <a:latin typeface="Microsoft Sans Serif"/>
                <a:cs typeface="Microsoft Sans Serif"/>
              </a:rPr>
              <a:t>08/09/23</a:t>
            </a:r>
            <a:endParaRPr sz="2200">
              <a:latin typeface="Microsoft Sans Serif"/>
              <a:cs typeface="Microsoft Sans Serif"/>
            </a:endParaRPr>
          </a:p>
          <a:p>
            <a:pPr marL="17780">
              <a:lnSpc>
                <a:spcPct val="100000"/>
              </a:lnSpc>
              <a:spcBef>
                <a:spcPts val="1005"/>
              </a:spcBef>
            </a:pPr>
            <a:r>
              <a:rPr sz="22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4,5</a:t>
            </a:r>
            <a:r>
              <a:rPr sz="2200" b="1" spc="-30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млрд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96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13.70</a:t>
            </a:r>
            <a:r>
              <a:rPr sz="2300" b="1" spc="-50" dirty="0">
                <a:solidFill>
                  <a:srgbClr val="7E7E7E"/>
                </a:solidFill>
                <a:latin typeface="Microsoft Sans Serif"/>
                <a:cs typeface="Microsoft Sans Serif"/>
              </a:rPr>
              <a:t> %</a:t>
            </a:r>
            <a:endParaRPr sz="2300">
              <a:latin typeface="Microsoft Sans Serif"/>
              <a:cs typeface="Microsoft Sans Serif"/>
            </a:endParaRPr>
          </a:p>
          <a:p>
            <a:pPr marL="52069">
              <a:lnSpc>
                <a:spcPct val="100000"/>
              </a:lnSpc>
              <a:spcBef>
                <a:spcPts val="65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31</a:t>
            </a:r>
            <a:r>
              <a:rPr sz="2300" b="1" spc="-2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день</a:t>
            </a:r>
            <a:endParaRPr sz="2000">
              <a:latin typeface="Microsoft Sans Serif"/>
              <a:cs typeface="Microsoft Sans Serif"/>
            </a:endParaRPr>
          </a:p>
          <a:p>
            <a:pPr marL="56515">
              <a:lnSpc>
                <a:spcPct val="100000"/>
              </a:lnSpc>
              <a:spcBef>
                <a:spcPts val="710"/>
              </a:spcBef>
            </a:pPr>
            <a:r>
              <a:rPr sz="2300" b="1" dirty="0">
                <a:solidFill>
                  <a:srgbClr val="7E7E7E"/>
                </a:solidFill>
                <a:latin typeface="Microsoft Sans Serif"/>
                <a:cs typeface="Microsoft Sans Serif"/>
              </a:rPr>
              <a:t>4</a:t>
            </a:r>
            <a:r>
              <a:rPr sz="2300" b="1" spc="-15" dirty="0">
                <a:solidFill>
                  <a:srgbClr val="7E7E7E"/>
                </a:solidFill>
                <a:latin typeface="Microsoft Sans Serif"/>
                <a:cs typeface="Microsoft Sans Serif"/>
              </a:rPr>
              <a:t> </a:t>
            </a:r>
            <a:r>
              <a:rPr sz="2000" b="1" spc="-20" dirty="0">
                <a:solidFill>
                  <a:srgbClr val="7E7E7E"/>
                </a:solidFill>
                <a:latin typeface="Microsoft Sans Serif"/>
                <a:cs typeface="Microsoft Sans Serif"/>
              </a:rPr>
              <a:t>года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160254" y="2607310"/>
            <a:ext cx="1384935" cy="1556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300" spc="-3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выпуска</a:t>
            </a:r>
            <a:endParaRPr sz="1300">
              <a:latin typeface="Microsoft Sans Serif"/>
              <a:cs typeface="Microsoft Sans Serif"/>
            </a:endParaRPr>
          </a:p>
          <a:p>
            <a:pPr marL="2540" marR="5080">
              <a:lnSpc>
                <a:spcPct val="219200"/>
              </a:lnSpc>
              <a:spcBef>
                <a:spcPts val="240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</a:t>
            </a:r>
            <a:r>
              <a:rPr sz="13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(245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б.п.)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Купонный</a:t>
            </a:r>
            <a:r>
              <a:rPr sz="1300" spc="-4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период </a:t>
            </a: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Срок</a:t>
            </a:r>
            <a:r>
              <a:rPr sz="13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обращения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730360" y="5462422"/>
            <a:ext cx="2948940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00"/>
              </a:spcBef>
              <a:tabLst>
                <a:tab pos="1530350" algn="l"/>
              </a:tabLst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Плановый</a:t>
            </a:r>
            <a:r>
              <a:rPr sz="1100" spc="-7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	Размещенный</a:t>
            </a:r>
            <a:r>
              <a:rPr sz="1100" spc="-6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объем</a:t>
            </a:r>
            <a:endParaRPr sz="11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190"/>
              </a:spcBef>
            </a:pP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Организаторы:</a:t>
            </a:r>
            <a:r>
              <a:rPr sz="1100" spc="-55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Синара,</a:t>
            </a:r>
            <a:r>
              <a:rPr sz="1100" spc="-4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100" dirty="0">
                <a:solidFill>
                  <a:srgbClr val="585858"/>
                </a:solidFill>
                <a:latin typeface="Microsoft Sans Serif"/>
                <a:cs typeface="Microsoft Sans Serif"/>
              </a:rPr>
              <a:t>ГПБ,</a:t>
            </a:r>
            <a:r>
              <a:rPr sz="1100" spc="-25" dirty="0">
                <a:solidFill>
                  <a:srgbClr val="585858"/>
                </a:solidFill>
                <a:latin typeface="Microsoft Sans Serif"/>
                <a:cs typeface="Microsoft Sans Serif"/>
              </a:rPr>
              <a:t> БКС</a:t>
            </a:r>
            <a:endParaRPr sz="1100" dirty="0">
              <a:latin typeface="Microsoft Sans Serif"/>
              <a:cs typeface="Microsoft Sans Serif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1292" y="2123693"/>
            <a:ext cx="141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Дата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размещения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0160254" y="2129154"/>
            <a:ext cx="1419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solidFill>
                  <a:srgbClr val="585858"/>
                </a:solidFill>
                <a:latin typeface="Microsoft Sans Serif"/>
                <a:cs typeface="Microsoft Sans Serif"/>
              </a:rPr>
              <a:t>Дата</a:t>
            </a:r>
            <a:r>
              <a:rPr sz="1300" spc="-30" dirty="0">
                <a:solidFill>
                  <a:srgbClr val="585858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585858"/>
                </a:solidFill>
                <a:latin typeface="Microsoft Sans Serif"/>
                <a:cs typeface="Microsoft Sans Serif"/>
              </a:rPr>
              <a:t>размещения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4799076" y="1536191"/>
            <a:ext cx="1605280" cy="3243580"/>
            <a:chOff x="4799076" y="1536191"/>
            <a:chExt cx="1605280" cy="3243580"/>
          </a:xfrm>
        </p:grpSpPr>
        <p:sp>
          <p:nvSpPr>
            <p:cNvPr id="49" name="object 49"/>
            <p:cNvSpPr/>
            <p:nvPr/>
          </p:nvSpPr>
          <p:spPr>
            <a:xfrm>
              <a:off x="6227064" y="4421124"/>
              <a:ext cx="177165" cy="358140"/>
            </a:xfrm>
            <a:custGeom>
              <a:avLst/>
              <a:gdLst/>
              <a:ahLst/>
              <a:cxnLst/>
              <a:rect l="l" t="t" r="r" b="b"/>
              <a:pathLst>
                <a:path w="177164" h="358139">
                  <a:moveTo>
                    <a:pt x="106045" y="86613"/>
                  </a:moveTo>
                  <a:lnTo>
                    <a:pt x="70738" y="86613"/>
                  </a:lnTo>
                  <a:lnTo>
                    <a:pt x="70738" y="338455"/>
                  </a:lnTo>
                  <a:lnTo>
                    <a:pt x="73406" y="346328"/>
                  </a:lnTo>
                  <a:lnTo>
                    <a:pt x="76200" y="350265"/>
                  </a:lnTo>
                  <a:lnTo>
                    <a:pt x="78866" y="354202"/>
                  </a:lnTo>
                  <a:lnTo>
                    <a:pt x="84327" y="358139"/>
                  </a:lnTo>
                  <a:lnTo>
                    <a:pt x="92456" y="358139"/>
                  </a:lnTo>
                  <a:lnTo>
                    <a:pt x="97916" y="354202"/>
                  </a:lnTo>
                  <a:lnTo>
                    <a:pt x="100584" y="350265"/>
                  </a:lnTo>
                  <a:lnTo>
                    <a:pt x="103377" y="346328"/>
                  </a:lnTo>
                  <a:lnTo>
                    <a:pt x="106045" y="338455"/>
                  </a:lnTo>
                  <a:lnTo>
                    <a:pt x="106045" y="86613"/>
                  </a:lnTo>
                  <a:close/>
                </a:path>
                <a:path w="177164" h="358139">
                  <a:moveTo>
                    <a:pt x="97916" y="3937"/>
                  </a:moveTo>
                  <a:lnTo>
                    <a:pt x="78866" y="3937"/>
                  </a:lnTo>
                  <a:lnTo>
                    <a:pt x="76200" y="7874"/>
                  </a:lnTo>
                  <a:lnTo>
                    <a:pt x="5461" y="110236"/>
                  </a:lnTo>
                  <a:lnTo>
                    <a:pt x="2666" y="114173"/>
                  </a:lnTo>
                  <a:lnTo>
                    <a:pt x="2666" y="118109"/>
                  </a:lnTo>
                  <a:lnTo>
                    <a:pt x="0" y="122046"/>
                  </a:lnTo>
                  <a:lnTo>
                    <a:pt x="0" y="133857"/>
                  </a:lnTo>
                  <a:lnTo>
                    <a:pt x="2666" y="137794"/>
                  </a:lnTo>
                  <a:lnTo>
                    <a:pt x="2666" y="145669"/>
                  </a:lnTo>
                  <a:lnTo>
                    <a:pt x="5461" y="145669"/>
                  </a:lnTo>
                  <a:lnTo>
                    <a:pt x="8127" y="149606"/>
                  </a:lnTo>
                  <a:lnTo>
                    <a:pt x="10922" y="153543"/>
                  </a:lnTo>
                  <a:lnTo>
                    <a:pt x="24511" y="153543"/>
                  </a:lnTo>
                  <a:lnTo>
                    <a:pt x="27177" y="149606"/>
                  </a:lnTo>
                  <a:lnTo>
                    <a:pt x="29972" y="149606"/>
                  </a:lnTo>
                  <a:lnTo>
                    <a:pt x="29972" y="145669"/>
                  </a:lnTo>
                  <a:lnTo>
                    <a:pt x="70738" y="86613"/>
                  </a:lnTo>
                  <a:lnTo>
                    <a:pt x="154998" y="86613"/>
                  </a:lnTo>
                  <a:lnTo>
                    <a:pt x="100584" y="7874"/>
                  </a:lnTo>
                  <a:lnTo>
                    <a:pt x="97916" y="7874"/>
                  </a:lnTo>
                  <a:lnTo>
                    <a:pt x="97916" y="3937"/>
                  </a:lnTo>
                  <a:close/>
                </a:path>
                <a:path w="177164" h="358139">
                  <a:moveTo>
                    <a:pt x="154998" y="86613"/>
                  </a:moveTo>
                  <a:lnTo>
                    <a:pt x="106045" y="86613"/>
                  </a:lnTo>
                  <a:lnTo>
                    <a:pt x="146812" y="145669"/>
                  </a:lnTo>
                  <a:lnTo>
                    <a:pt x="146812" y="149606"/>
                  </a:lnTo>
                  <a:lnTo>
                    <a:pt x="149606" y="149606"/>
                  </a:lnTo>
                  <a:lnTo>
                    <a:pt x="152273" y="153543"/>
                  </a:lnTo>
                  <a:lnTo>
                    <a:pt x="165862" y="153543"/>
                  </a:lnTo>
                  <a:lnTo>
                    <a:pt x="168656" y="149606"/>
                  </a:lnTo>
                  <a:lnTo>
                    <a:pt x="171323" y="145669"/>
                  </a:lnTo>
                  <a:lnTo>
                    <a:pt x="174116" y="141731"/>
                  </a:lnTo>
                  <a:lnTo>
                    <a:pt x="174116" y="137794"/>
                  </a:lnTo>
                  <a:lnTo>
                    <a:pt x="176784" y="133857"/>
                  </a:lnTo>
                  <a:lnTo>
                    <a:pt x="176784" y="122046"/>
                  </a:lnTo>
                  <a:lnTo>
                    <a:pt x="174116" y="118109"/>
                  </a:lnTo>
                  <a:lnTo>
                    <a:pt x="174116" y="114173"/>
                  </a:lnTo>
                  <a:lnTo>
                    <a:pt x="171323" y="114173"/>
                  </a:lnTo>
                  <a:lnTo>
                    <a:pt x="171323" y="110236"/>
                  </a:lnTo>
                  <a:lnTo>
                    <a:pt x="154998" y="86613"/>
                  </a:lnTo>
                  <a:close/>
                </a:path>
                <a:path w="177164" h="358139">
                  <a:moveTo>
                    <a:pt x="89788" y="0"/>
                  </a:moveTo>
                  <a:lnTo>
                    <a:pt x="86995" y="0"/>
                  </a:lnTo>
                  <a:lnTo>
                    <a:pt x="81534" y="3937"/>
                  </a:lnTo>
                  <a:lnTo>
                    <a:pt x="95250" y="3937"/>
                  </a:lnTo>
                  <a:lnTo>
                    <a:pt x="89788" y="0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9076" y="1536191"/>
              <a:ext cx="268224" cy="228600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8647176" y="1537716"/>
            <a:ext cx="1658620" cy="3240405"/>
            <a:chOff x="8647176" y="1537716"/>
            <a:chExt cx="1658620" cy="3240405"/>
          </a:xfrm>
        </p:grpSpPr>
        <p:sp>
          <p:nvSpPr>
            <p:cNvPr id="52" name="object 52"/>
            <p:cNvSpPr/>
            <p:nvPr/>
          </p:nvSpPr>
          <p:spPr>
            <a:xfrm>
              <a:off x="10126980" y="4419600"/>
              <a:ext cx="178435" cy="358140"/>
            </a:xfrm>
            <a:custGeom>
              <a:avLst/>
              <a:gdLst/>
              <a:ahLst/>
              <a:cxnLst/>
              <a:rect l="l" t="t" r="r" b="b"/>
              <a:pathLst>
                <a:path w="178434" h="358139">
                  <a:moveTo>
                    <a:pt x="106934" y="86613"/>
                  </a:moveTo>
                  <a:lnTo>
                    <a:pt x="71374" y="86613"/>
                  </a:lnTo>
                  <a:lnTo>
                    <a:pt x="71374" y="338455"/>
                  </a:lnTo>
                  <a:lnTo>
                    <a:pt x="74041" y="346329"/>
                  </a:lnTo>
                  <a:lnTo>
                    <a:pt x="76835" y="350266"/>
                  </a:lnTo>
                  <a:lnTo>
                    <a:pt x="79501" y="354202"/>
                  </a:lnTo>
                  <a:lnTo>
                    <a:pt x="85090" y="358139"/>
                  </a:lnTo>
                  <a:lnTo>
                    <a:pt x="93218" y="358139"/>
                  </a:lnTo>
                  <a:lnTo>
                    <a:pt x="98805" y="354202"/>
                  </a:lnTo>
                  <a:lnTo>
                    <a:pt x="101473" y="350266"/>
                  </a:lnTo>
                  <a:lnTo>
                    <a:pt x="104267" y="346329"/>
                  </a:lnTo>
                  <a:lnTo>
                    <a:pt x="106934" y="338455"/>
                  </a:lnTo>
                  <a:lnTo>
                    <a:pt x="106934" y="86613"/>
                  </a:lnTo>
                  <a:close/>
                </a:path>
                <a:path w="178434" h="358139">
                  <a:moveTo>
                    <a:pt x="98805" y="3937"/>
                  </a:moveTo>
                  <a:lnTo>
                    <a:pt x="79501" y="3937"/>
                  </a:lnTo>
                  <a:lnTo>
                    <a:pt x="76835" y="7874"/>
                  </a:lnTo>
                  <a:lnTo>
                    <a:pt x="5461" y="110236"/>
                  </a:lnTo>
                  <a:lnTo>
                    <a:pt x="2794" y="114173"/>
                  </a:lnTo>
                  <a:lnTo>
                    <a:pt x="2794" y="118110"/>
                  </a:lnTo>
                  <a:lnTo>
                    <a:pt x="0" y="122047"/>
                  </a:lnTo>
                  <a:lnTo>
                    <a:pt x="0" y="133857"/>
                  </a:lnTo>
                  <a:lnTo>
                    <a:pt x="2794" y="137794"/>
                  </a:lnTo>
                  <a:lnTo>
                    <a:pt x="2794" y="145669"/>
                  </a:lnTo>
                  <a:lnTo>
                    <a:pt x="5461" y="145669"/>
                  </a:lnTo>
                  <a:lnTo>
                    <a:pt x="8254" y="149606"/>
                  </a:lnTo>
                  <a:lnTo>
                    <a:pt x="10922" y="153543"/>
                  </a:lnTo>
                  <a:lnTo>
                    <a:pt x="24638" y="153543"/>
                  </a:lnTo>
                  <a:lnTo>
                    <a:pt x="27431" y="149606"/>
                  </a:lnTo>
                  <a:lnTo>
                    <a:pt x="30225" y="149606"/>
                  </a:lnTo>
                  <a:lnTo>
                    <a:pt x="30225" y="145669"/>
                  </a:lnTo>
                  <a:lnTo>
                    <a:pt x="71374" y="86613"/>
                  </a:lnTo>
                  <a:lnTo>
                    <a:pt x="156376" y="86613"/>
                  </a:lnTo>
                  <a:lnTo>
                    <a:pt x="101473" y="7874"/>
                  </a:lnTo>
                  <a:lnTo>
                    <a:pt x="98805" y="7874"/>
                  </a:lnTo>
                  <a:lnTo>
                    <a:pt x="98805" y="3937"/>
                  </a:lnTo>
                  <a:close/>
                </a:path>
                <a:path w="178434" h="358139">
                  <a:moveTo>
                    <a:pt x="156376" y="86613"/>
                  </a:moveTo>
                  <a:lnTo>
                    <a:pt x="106934" y="86613"/>
                  </a:lnTo>
                  <a:lnTo>
                    <a:pt x="148081" y="145669"/>
                  </a:lnTo>
                  <a:lnTo>
                    <a:pt x="148081" y="149606"/>
                  </a:lnTo>
                  <a:lnTo>
                    <a:pt x="150875" y="149606"/>
                  </a:lnTo>
                  <a:lnTo>
                    <a:pt x="153670" y="153543"/>
                  </a:lnTo>
                  <a:lnTo>
                    <a:pt x="167386" y="153543"/>
                  </a:lnTo>
                  <a:lnTo>
                    <a:pt x="170052" y="149606"/>
                  </a:lnTo>
                  <a:lnTo>
                    <a:pt x="172847" y="145669"/>
                  </a:lnTo>
                  <a:lnTo>
                    <a:pt x="175514" y="141731"/>
                  </a:lnTo>
                  <a:lnTo>
                    <a:pt x="175514" y="137794"/>
                  </a:lnTo>
                  <a:lnTo>
                    <a:pt x="178308" y="133857"/>
                  </a:lnTo>
                  <a:lnTo>
                    <a:pt x="178308" y="122047"/>
                  </a:lnTo>
                  <a:lnTo>
                    <a:pt x="175514" y="118110"/>
                  </a:lnTo>
                  <a:lnTo>
                    <a:pt x="175514" y="114173"/>
                  </a:lnTo>
                  <a:lnTo>
                    <a:pt x="172847" y="114173"/>
                  </a:lnTo>
                  <a:lnTo>
                    <a:pt x="172847" y="110236"/>
                  </a:lnTo>
                  <a:lnTo>
                    <a:pt x="156376" y="86613"/>
                  </a:lnTo>
                  <a:close/>
                </a:path>
                <a:path w="178434" h="358139">
                  <a:moveTo>
                    <a:pt x="90550" y="0"/>
                  </a:moveTo>
                  <a:lnTo>
                    <a:pt x="87756" y="0"/>
                  </a:lnTo>
                  <a:lnTo>
                    <a:pt x="82296" y="3937"/>
                  </a:lnTo>
                  <a:lnTo>
                    <a:pt x="96012" y="3937"/>
                  </a:lnTo>
                  <a:lnTo>
                    <a:pt x="90550" y="0"/>
                  </a:lnTo>
                  <a:close/>
                </a:path>
              </a:pathLst>
            </a:custGeom>
            <a:solidFill>
              <a:srgbClr val="A69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7176" y="1537716"/>
              <a:ext cx="268224" cy="228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0155" y="2528061"/>
            <a:ext cx="29762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latin typeface="Microsoft Sans Serif"/>
                <a:cs typeface="Microsoft Sans Serif"/>
              </a:rPr>
              <a:t>Спасибо!</a:t>
            </a:r>
            <a:endParaRPr sz="5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4152</TotalTime>
  <Words>886</Words>
  <Application>Microsoft Office PowerPoint</Application>
  <PresentationFormat>Широкоэкранный</PresentationFormat>
  <Paragraphs>240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Microsoft Sans Serif</vt:lpstr>
      <vt:lpstr>Times New Roman</vt:lpstr>
      <vt:lpstr>Office Theme</vt:lpstr>
      <vt:lpstr>Особенности андеррайтинга  облигационных займов в банковском секторе</vt:lpstr>
      <vt:lpstr>ОБЗОР РОССИЙСКОГО РЫНКА КОРПОРАТИВНЫХ ОБЛИГАЦИЙ</vt:lpstr>
      <vt:lpstr>ЗАЧЕМ КОМПАНИЯМ ВЫХОДИТЬ НА РЫНОК ПУБЛИЧНОГО ДОЛГА</vt:lpstr>
      <vt:lpstr>ЭТАПЫ ПРИВЛЕЧЕНИЯ ВНЕШНЕГО ФИНАНСИРОВАНИЯ</vt:lpstr>
      <vt:lpstr>ТРЕЙДИНГ- НОВЫЙ ГЕЙМИНГ</vt:lpstr>
      <vt:lpstr>КТО ИЗ ИНВЕСТОРОВ ОСТАЛСЯ В ИГРЕ</vt:lpstr>
      <vt:lpstr>Презентация PowerPoint</vt:lpstr>
      <vt:lpstr>CASE-STUDY: РАЗМЕЩЕНИЕ ОБЛИГАЦИЙ «КАРШЕРИНГ РУССИЯ»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Zabolotnyi Artem</dc:creator>
  <cp:lastModifiedBy>Горбунов Игорь Владимирович</cp:lastModifiedBy>
  <cp:revision>4</cp:revision>
  <dcterms:created xsi:type="dcterms:W3CDTF">2024-02-02T12:44:59Z</dcterms:created>
  <dcterms:modified xsi:type="dcterms:W3CDTF">2024-02-05T10:16:18Z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2023-10-31T00:00:00Z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2024-02-02T00:00:00Z</vt:filetime>
  </property>
  <property fmtid="{D5CDD505-2E9C-101B-9397-08002B2CF9AE}" pid="5" name="Producer">
    <vt:lpwstr>Microsoft® PowerPoint® 2019</vt:lpwstr>
  </property>
</Properties>
</file>