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http://022A1B37E79A2C5A0A12B2018A432C89.dms.sberbank.ru/022A1B37E79A2C5A0A12B2018A432C89-18AA7EC90110D4744D5691C66FFE1552-C3C7E465B95BCE7BCEA22056697FF01C/1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http://022A1B37E79A2C5A0A12B2018A432C89.dms.sberbank.ru/022A1B37E79A2C5A0A12B2018A432C89-18AA7EC90110D4744D5691C66FFE1552-C3C7E465B95BCE7BCEA22056697FF01C/1.png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http://022A1B37E79A2C5A0A12B2018A432C89.dms.sberbank.ru/022A1B37E79A2C5A0A12B2018A432C89-18AA7EC90110D4744D5691C66FFE1552-C3C7E465B95BCE7BCEA22056697FF01C/1.png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9883" y="21079"/>
            <a:ext cx="6392116" cy="68369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Рисунок 6" descr="http://022A1B37E79A2C5A0A12B2018A432C89.dms.sberbank.ru/022A1B37E79A2C5A0A12B2018A432C89-18AA7EC90110D4744D5691C66FFE1552-C3C7E465B95BCE7BCEA22056697FF01C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022A1B37E79A2C5A0A12B2018A432C89.dms.sberbank.ru/022A1B37E79A2C5A0A12B2018A432C89-18AA7EC90110D4744D5691C66FFE1552-C3C7E465B95BCE7BCEA22056697FF01C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Рисунок 5" descr="http://022A1B37E79A2C5A0A12B2018A432C89.dms.sberbank.ru/022A1B37E79A2C5A0A12B2018A432C89-18AA7EC90110D4744D5691C66FFE1552-C3C7E465B95BCE7BCEA22056697FF01C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" name="Рисунок 6" descr="http://022A1B37E79A2C5A0A12B2018A432C89.dms.sberbank.ru/022A1B37E79A2C5A0A12B2018A432C89-18AA7EC90110D4744D5691C66FFE1552-C3C7E465B95BCE7BCEA22056697FF01C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022A1B37E79A2C5A0A12B2018A432C89.dms.sberbank.ru/022A1B37E79A2C5A0A12B2018A432C89-18AA7EC90110D4744D5691C66FFE1552-C3C7E465B95BCE7BCEA22056697FF01C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" name="Рисунок 8" descr="http://022A1B37E79A2C5A0A12B2018A432C89.dms.sberbank.ru/022A1B37E79A2C5A0A12B2018A432C89-18AA7EC90110D4744D5691C66FFE1552-C3C7E465B95BCE7BCEA22056697FF01C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0" name="Рисунок 9" descr="http://022A1B37E79A2C5A0A12B2018A432C89.dms.sberbank.ru/022A1B37E79A2C5A0A12B2018A432C89-18AA7EC90110D4744D5691C66FFE1552-C3C7E465B95BCE7BCEA22056697FF01C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Рисунок 4" descr="http://022A1B37E79A2C5A0A12B2018A432C89.dms.sberbank.ru/022A1B37E79A2C5A0A12B2018A432C89-18AA7EC90110D4744D5691C66FFE1552-C3C7E465B95BCE7BCEA22056697FF01C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" name="Рисунок 5" descr="http://022A1B37E79A2C5A0A12B2018A432C89.dms.sberbank.ru/022A1B37E79A2C5A0A12B2018A432C89-18AA7EC90110D4744D5691C66FFE1552-C3C7E465B95BCE7BCEA22056697FF01C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965" y="476504"/>
            <a:ext cx="11320068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9" Type="http://schemas.openxmlformats.org/officeDocument/2006/relationships/image" Target="../media/image74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41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6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9" Type="http://schemas.openxmlformats.org/officeDocument/2006/relationships/image" Target="../media/image145.png"/><Relationship Id="rId3" Type="http://schemas.openxmlformats.org/officeDocument/2006/relationships/image" Target="../media/image109.png"/><Relationship Id="rId21" Type="http://schemas.openxmlformats.org/officeDocument/2006/relationships/image" Target="../media/image127.png"/><Relationship Id="rId34" Type="http://schemas.openxmlformats.org/officeDocument/2006/relationships/image" Target="../media/image140.png"/><Relationship Id="rId42" Type="http://schemas.openxmlformats.org/officeDocument/2006/relationships/image" Target="../media/image148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38" Type="http://schemas.openxmlformats.org/officeDocument/2006/relationships/image" Target="../media/image144.png"/><Relationship Id="rId2" Type="http://schemas.openxmlformats.org/officeDocument/2006/relationships/image" Target="../media/image1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5.png"/><Relationship Id="rId41" Type="http://schemas.openxmlformats.org/officeDocument/2006/relationships/image" Target="../media/image1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40" Type="http://schemas.openxmlformats.org/officeDocument/2006/relationships/image" Target="../media/image146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36" Type="http://schemas.openxmlformats.org/officeDocument/2006/relationships/image" Target="../media/image142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31" Type="http://schemas.openxmlformats.org/officeDocument/2006/relationships/image" Target="../media/image137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35" Type="http://schemas.openxmlformats.org/officeDocument/2006/relationships/image" Target="../media/image141.png"/><Relationship Id="rId43" Type="http://schemas.openxmlformats.org/officeDocument/2006/relationships/image" Target="../media/image1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26" Type="http://schemas.openxmlformats.org/officeDocument/2006/relationships/image" Target="../media/image174.png"/><Relationship Id="rId39" Type="http://schemas.openxmlformats.org/officeDocument/2006/relationships/image" Target="../media/image187.png"/><Relationship Id="rId3" Type="http://schemas.openxmlformats.org/officeDocument/2006/relationships/image" Target="../media/image151.png"/><Relationship Id="rId21" Type="http://schemas.openxmlformats.org/officeDocument/2006/relationships/image" Target="../media/image169.png"/><Relationship Id="rId34" Type="http://schemas.openxmlformats.org/officeDocument/2006/relationships/image" Target="../media/image182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5" Type="http://schemas.openxmlformats.org/officeDocument/2006/relationships/image" Target="../media/image173.png"/><Relationship Id="rId33" Type="http://schemas.openxmlformats.org/officeDocument/2006/relationships/image" Target="../media/image181.png"/><Relationship Id="rId38" Type="http://schemas.openxmlformats.org/officeDocument/2006/relationships/image" Target="../media/image186.png"/><Relationship Id="rId2" Type="http://schemas.openxmlformats.org/officeDocument/2006/relationships/image" Target="../media/image150.png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29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24" Type="http://schemas.openxmlformats.org/officeDocument/2006/relationships/image" Target="../media/image172.png"/><Relationship Id="rId32" Type="http://schemas.openxmlformats.org/officeDocument/2006/relationships/image" Target="../media/image180.png"/><Relationship Id="rId37" Type="http://schemas.openxmlformats.org/officeDocument/2006/relationships/image" Target="../media/image185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23" Type="http://schemas.openxmlformats.org/officeDocument/2006/relationships/image" Target="../media/image171.png"/><Relationship Id="rId28" Type="http://schemas.openxmlformats.org/officeDocument/2006/relationships/image" Target="../media/image176.png"/><Relationship Id="rId36" Type="http://schemas.openxmlformats.org/officeDocument/2006/relationships/image" Target="../media/image184.png"/><Relationship Id="rId10" Type="http://schemas.openxmlformats.org/officeDocument/2006/relationships/image" Target="../media/image158.png"/><Relationship Id="rId19" Type="http://schemas.openxmlformats.org/officeDocument/2006/relationships/image" Target="../media/image167.png"/><Relationship Id="rId31" Type="http://schemas.openxmlformats.org/officeDocument/2006/relationships/image" Target="../media/image179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image" Target="../media/image170.png"/><Relationship Id="rId27" Type="http://schemas.openxmlformats.org/officeDocument/2006/relationships/image" Target="../media/image175.png"/><Relationship Id="rId30" Type="http://schemas.openxmlformats.org/officeDocument/2006/relationships/image" Target="../media/image178.png"/><Relationship Id="rId35" Type="http://schemas.openxmlformats.org/officeDocument/2006/relationships/image" Target="../media/image18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26" Type="http://schemas.openxmlformats.org/officeDocument/2006/relationships/image" Target="../media/image221.png"/><Relationship Id="rId3" Type="http://schemas.openxmlformats.org/officeDocument/2006/relationships/image" Target="../media/image198.png"/><Relationship Id="rId21" Type="http://schemas.openxmlformats.org/officeDocument/2006/relationships/image" Target="../media/image216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5" Type="http://schemas.openxmlformats.org/officeDocument/2006/relationships/image" Target="../media/image220.png"/><Relationship Id="rId2" Type="http://schemas.openxmlformats.org/officeDocument/2006/relationships/image" Target="../media/image197.png"/><Relationship Id="rId16" Type="http://schemas.openxmlformats.org/officeDocument/2006/relationships/image" Target="../media/image211.png"/><Relationship Id="rId20" Type="http://schemas.openxmlformats.org/officeDocument/2006/relationships/image" Target="../media/image2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24" Type="http://schemas.openxmlformats.org/officeDocument/2006/relationships/image" Target="../media/image219.png"/><Relationship Id="rId5" Type="http://schemas.openxmlformats.org/officeDocument/2006/relationships/image" Target="../media/image200.png"/><Relationship Id="rId15" Type="http://schemas.openxmlformats.org/officeDocument/2006/relationships/image" Target="../media/image210.png"/><Relationship Id="rId23" Type="http://schemas.openxmlformats.org/officeDocument/2006/relationships/image" Target="../media/image218.png"/><Relationship Id="rId10" Type="http://schemas.openxmlformats.org/officeDocument/2006/relationships/image" Target="../media/image205.png"/><Relationship Id="rId19" Type="http://schemas.openxmlformats.org/officeDocument/2006/relationships/image" Target="../media/image214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Relationship Id="rId22" Type="http://schemas.openxmlformats.org/officeDocument/2006/relationships/image" Target="../media/image217.png"/><Relationship Id="rId27" Type="http://schemas.openxmlformats.org/officeDocument/2006/relationships/image" Target="../media/image22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4.png"/><Relationship Id="rId18" Type="http://schemas.openxmlformats.org/officeDocument/2006/relationships/image" Target="../media/image239.png"/><Relationship Id="rId26" Type="http://schemas.openxmlformats.org/officeDocument/2006/relationships/image" Target="../media/image247.png"/><Relationship Id="rId39" Type="http://schemas.openxmlformats.org/officeDocument/2006/relationships/image" Target="../media/image260.png"/><Relationship Id="rId3" Type="http://schemas.openxmlformats.org/officeDocument/2006/relationships/image" Target="../media/image224.png"/><Relationship Id="rId21" Type="http://schemas.openxmlformats.org/officeDocument/2006/relationships/image" Target="../media/image242.png"/><Relationship Id="rId34" Type="http://schemas.openxmlformats.org/officeDocument/2006/relationships/image" Target="../media/image255.png"/><Relationship Id="rId42" Type="http://schemas.openxmlformats.org/officeDocument/2006/relationships/image" Target="../media/image263.png"/><Relationship Id="rId47" Type="http://schemas.openxmlformats.org/officeDocument/2006/relationships/image" Target="../media/image268.png"/><Relationship Id="rId50" Type="http://schemas.openxmlformats.org/officeDocument/2006/relationships/image" Target="../media/image271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238.png"/><Relationship Id="rId25" Type="http://schemas.openxmlformats.org/officeDocument/2006/relationships/image" Target="../media/image246.png"/><Relationship Id="rId33" Type="http://schemas.openxmlformats.org/officeDocument/2006/relationships/image" Target="../media/image254.png"/><Relationship Id="rId38" Type="http://schemas.openxmlformats.org/officeDocument/2006/relationships/image" Target="../media/image259.png"/><Relationship Id="rId46" Type="http://schemas.openxmlformats.org/officeDocument/2006/relationships/image" Target="../media/image267.png"/><Relationship Id="rId2" Type="http://schemas.openxmlformats.org/officeDocument/2006/relationships/image" Target="../media/image223.png"/><Relationship Id="rId16" Type="http://schemas.openxmlformats.org/officeDocument/2006/relationships/image" Target="../media/image237.png"/><Relationship Id="rId20" Type="http://schemas.openxmlformats.org/officeDocument/2006/relationships/image" Target="../media/image241.png"/><Relationship Id="rId29" Type="http://schemas.openxmlformats.org/officeDocument/2006/relationships/image" Target="../media/image250.png"/><Relationship Id="rId41" Type="http://schemas.openxmlformats.org/officeDocument/2006/relationships/image" Target="../media/image2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24" Type="http://schemas.openxmlformats.org/officeDocument/2006/relationships/image" Target="../media/image245.png"/><Relationship Id="rId32" Type="http://schemas.openxmlformats.org/officeDocument/2006/relationships/image" Target="../media/image253.png"/><Relationship Id="rId37" Type="http://schemas.openxmlformats.org/officeDocument/2006/relationships/image" Target="../media/image258.png"/><Relationship Id="rId40" Type="http://schemas.openxmlformats.org/officeDocument/2006/relationships/image" Target="../media/image261.png"/><Relationship Id="rId45" Type="http://schemas.openxmlformats.org/officeDocument/2006/relationships/image" Target="../media/image266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23" Type="http://schemas.openxmlformats.org/officeDocument/2006/relationships/image" Target="../media/image244.png"/><Relationship Id="rId28" Type="http://schemas.openxmlformats.org/officeDocument/2006/relationships/image" Target="../media/image249.png"/><Relationship Id="rId36" Type="http://schemas.openxmlformats.org/officeDocument/2006/relationships/image" Target="../media/image257.png"/><Relationship Id="rId49" Type="http://schemas.openxmlformats.org/officeDocument/2006/relationships/image" Target="../media/image270.png"/><Relationship Id="rId10" Type="http://schemas.openxmlformats.org/officeDocument/2006/relationships/image" Target="../media/image231.png"/><Relationship Id="rId19" Type="http://schemas.openxmlformats.org/officeDocument/2006/relationships/image" Target="../media/image240.png"/><Relationship Id="rId31" Type="http://schemas.openxmlformats.org/officeDocument/2006/relationships/image" Target="../media/image252.png"/><Relationship Id="rId44" Type="http://schemas.openxmlformats.org/officeDocument/2006/relationships/image" Target="../media/image265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Relationship Id="rId22" Type="http://schemas.openxmlformats.org/officeDocument/2006/relationships/image" Target="../media/image243.png"/><Relationship Id="rId27" Type="http://schemas.openxmlformats.org/officeDocument/2006/relationships/image" Target="../media/image248.png"/><Relationship Id="rId30" Type="http://schemas.openxmlformats.org/officeDocument/2006/relationships/image" Target="../media/image251.png"/><Relationship Id="rId35" Type="http://schemas.openxmlformats.org/officeDocument/2006/relationships/image" Target="../media/image256.png"/><Relationship Id="rId43" Type="http://schemas.openxmlformats.org/officeDocument/2006/relationships/image" Target="../media/image264.png"/><Relationship Id="rId48" Type="http://schemas.openxmlformats.org/officeDocument/2006/relationships/image" Target="../media/image269.png"/><Relationship Id="rId8" Type="http://schemas.openxmlformats.org/officeDocument/2006/relationships/image" Target="../media/image229.png"/><Relationship Id="rId51" Type="http://schemas.openxmlformats.org/officeDocument/2006/relationships/image" Target="../media/image2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70700"/>
            <a:chOff x="0" y="0"/>
            <a:chExt cx="1218946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76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266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3568"/>
              <a:ext cx="3813048" cy="61508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31393" y="0"/>
              <a:ext cx="9929495" cy="6858000"/>
            </a:xfrm>
            <a:custGeom>
              <a:avLst/>
              <a:gdLst/>
              <a:ahLst/>
              <a:cxnLst/>
              <a:rect l="l" t="t" r="r" b="b"/>
              <a:pathLst>
                <a:path w="9929495" h="6858000">
                  <a:moveTo>
                    <a:pt x="18019" y="3009646"/>
                  </a:moveTo>
                  <a:lnTo>
                    <a:pt x="22331" y="2961509"/>
                  </a:lnTo>
                  <a:lnTo>
                    <a:pt x="27091" y="2913521"/>
                  </a:lnTo>
                  <a:lnTo>
                    <a:pt x="32297" y="2865683"/>
                  </a:lnTo>
                  <a:lnTo>
                    <a:pt x="37948" y="2817997"/>
                  </a:lnTo>
                  <a:lnTo>
                    <a:pt x="44040" y="2770465"/>
                  </a:lnTo>
                  <a:lnTo>
                    <a:pt x="50571" y="2723089"/>
                  </a:lnTo>
                  <a:lnTo>
                    <a:pt x="57540" y="2675870"/>
                  </a:lnTo>
                  <a:lnTo>
                    <a:pt x="64943" y="2628811"/>
                  </a:lnTo>
                  <a:lnTo>
                    <a:pt x="72779" y="2581914"/>
                  </a:lnTo>
                  <a:lnTo>
                    <a:pt x="81046" y="2535180"/>
                  </a:lnTo>
                  <a:lnTo>
                    <a:pt x="89741" y="2488612"/>
                  </a:lnTo>
                  <a:lnTo>
                    <a:pt x="98862" y="2442211"/>
                  </a:lnTo>
                  <a:lnTo>
                    <a:pt x="108406" y="2395978"/>
                  </a:lnTo>
                  <a:lnTo>
                    <a:pt x="118372" y="2349917"/>
                  </a:lnTo>
                  <a:lnTo>
                    <a:pt x="128757" y="2304029"/>
                  </a:lnTo>
                  <a:lnTo>
                    <a:pt x="139559" y="2258316"/>
                  </a:lnTo>
                  <a:lnTo>
                    <a:pt x="150776" y="2212779"/>
                  </a:lnTo>
                  <a:lnTo>
                    <a:pt x="162405" y="2167421"/>
                  </a:lnTo>
                  <a:lnTo>
                    <a:pt x="174444" y="2122244"/>
                  </a:lnTo>
                  <a:lnTo>
                    <a:pt x="186892" y="2077249"/>
                  </a:lnTo>
                  <a:lnTo>
                    <a:pt x="199745" y="2032438"/>
                  </a:lnTo>
                  <a:lnTo>
                    <a:pt x="213001" y="1987813"/>
                  </a:lnTo>
                  <a:lnTo>
                    <a:pt x="226659" y="1943377"/>
                  </a:lnTo>
                  <a:lnTo>
                    <a:pt x="240716" y="1899130"/>
                  </a:lnTo>
                  <a:lnTo>
                    <a:pt x="255169" y="1855075"/>
                  </a:lnTo>
                  <a:lnTo>
                    <a:pt x="270017" y="1811215"/>
                  </a:lnTo>
                  <a:lnTo>
                    <a:pt x="285257" y="1767550"/>
                  </a:lnTo>
                  <a:lnTo>
                    <a:pt x="300887" y="1724082"/>
                  </a:lnTo>
                  <a:lnTo>
                    <a:pt x="316905" y="1680814"/>
                  </a:lnTo>
                  <a:lnTo>
                    <a:pt x="333308" y="1637747"/>
                  </a:lnTo>
                  <a:lnTo>
                    <a:pt x="350095" y="1594884"/>
                  </a:lnTo>
                  <a:lnTo>
                    <a:pt x="367262" y="1552226"/>
                  </a:lnTo>
                  <a:lnTo>
                    <a:pt x="384808" y="1509774"/>
                  </a:lnTo>
                  <a:lnTo>
                    <a:pt x="402731" y="1467532"/>
                  </a:lnTo>
                  <a:lnTo>
                    <a:pt x="421028" y="1425501"/>
                  </a:lnTo>
                  <a:lnTo>
                    <a:pt x="439697" y="1383682"/>
                  </a:lnTo>
                  <a:lnTo>
                    <a:pt x="458735" y="1342078"/>
                  </a:lnTo>
                  <a:lnTo>
                    <a:pt x="478141" y="1300691"/>
                  </a:lnTo>
                  <a:lnTo>
                    <a:pt x="497913" y="1259522"/>
                  </a:lnTo>
                  <a:lnTo>
                    <a:pt x="518047" y="1218574"/>
                  </a:lnTo>
                  <a:lnTo>
                    <a:pt x="538542" y="1177847"/>
                  </a:lnTo>
                  <a:lnTo>
                    <a:pt x="559396" y="1137345"/>
                  </a:lnTo>
                  <a:lnTo>
                    <a:pt x="580605" y="1097069"/>
                  </a:lnTo>
                  <a:lnTo>
                    <a:pt x="602169" y="1057021"/>
                  </a:lnTo>
                  <a:lnTo>
                    <a:pt x="624085" y="1017203"/>
                  </a:lnTo>
                  <a:lnTo>
                    <a:pt x="646350" y="977616"/>
                  </a:lnTo>
                  <a:lnTo>
                    <a:pt x="668962" y="938263"/>
                  </a:lnTo>
                  <a:lnTo>
                    <a:pt x="691919" y="899146"/>
                  </a:lnTo>
                  <a:lnTo>
                    <a:pt x="715219" y="860266"/>
                  </a:lnTo>
                  <a:lnTo>
                    <a:pt x="738860" y="821625"/>
                  </a:lnTo>
                  <a:lnTo>
                    <a:pt x="762838" y="783226"/>
                  </a:lnTo>
                  <a:lnTo>
                    <a:pt x="787153" y="745069"/>
                  </a:lnTo>
                  <a:lnTo>
                    <a:pt x="811802" y="707158"/>
                  </a:lnTo>
                  <a:lnTo>
                    <a:pt x="836782" y="669493"/>
                  </a:lnTo>
                  <a:lnTo>
                    <a:pt x="862091" y="632078"/>
                  </a:lnTo>
                  <a:lnTo>
                    <a:pt x="887727" y="594913"/>
                  </a:lnTo>
                  <a:lnTo>
                    <a:pt x="913688" y="558001"/>
                  </a:lnTo>
                  <a:lnTo>
                    <a:pt x="939972" y="521343"/>
                  </a:lnTo>
                  <a:lnTo>
                    <a:pt x="966576" y="484941"/>
                  </a:lnTo>
                  <a:lnTo>
                    <a:pt x="993498" y="448798"/>
                  </a:lnTo>
                  <a:lnTo>
                    <a:pt x="1020735" y="412915"/>
                  </a:lnTo>
                  <a:lnTo>
                    <a:pt x="1048287" y="377295"/>
                  </a:lnTo>
                  <a:lnTo>
                    <a:pt x="1076149" y="341938"/>
                  </a:lnTo>
                  <a:lnTo>
                    <a:pt x="1104321" y="306847"/>
                  </a:lnTo>
                  <a:lnTo>
                    <a:pt x="1132799" y="272024"/>
                  </a:lnTo>
                  <a:lnTo>
                    <a:pt x="1161582" y="237470"/>
                  </a:lnTo>
                  <a:lnTo>
                    <a:pt x="1190667" y="203188"/>
                  </a:lnTo>
                  <a:lnTo>
                    <a:pt x="1220052" y="169180"/>
                  </a:lnTo>
                  <a:lnTo>
                    <a:pt x="1249735" y="135447"/>
                  </a:lnTo>
                  <a:lnTo>
                    <a:pt x="1279713" y="101991"/>
                  </a:lnTo>
                  <a:lnTo>
                    <a:pt x="1309985" y="68814"/>
                  </a:lnTo>
                  <a:lnTo>
                    <a:pt x="1340547" y="35919"/>
                  </a:lnTo>
                  <a:lnTo>
                    <a:pt x="1371399" y="3306"/>
                  </a:lnTo>
                  <a:lnTo>
                    <a:pt x="1374584" y="0"/>
                  </a:lnTo>
                </a:path>
                <a:path w="9929495" h="6858000">
                  <a:moveTo>
                    <a:pt x="8554466" y="0"/>
                  </a:moveTo>
                  <a:lnTo>
                    <a:pt x="8610505" y="59641"/>
                  </a:lnTo>
                  <a:lnTo>
                    <a:pt x="8640786" y="92723"/>
                  </a:lnTo>
                  <a:lnTo>
                    <a:pt x="8670767" y="126072"/>
                  </a:lnTo>
                  <a:lnTo>
                    <a:pt x="8700445" y="159688"/>
                  </a:lnTo>
                  <a:lnTo>
                    <a:pt x="8729820" y="193569"/>
                  </a:lnTo>
                  <a:lnTo>
                    <a:pt x="8758889" y="227711"/>
                  </a:lnTo>
                  <a:lnTo>
                    <a:pt x="8787651" y="262112"/>
                  </a:lnTo>
                  <a:lnTo>
                    <a:pt x="8816103" y="296771"/>
                  </a:lnTo>
                  <a:lnTo>
                    <a:pt x="8844243" y="331685"/>
                  </a:lnTo>
                  <a:lnTo>
                    <a:pt x="8872071" y="366851"/>
                  </a:lnTo>
                  <a:lnTo>
                    <a:pt x="8899583" y="402268"/>
                  </a:lnTo>
                  <a:lnTo>
                    <a:pt x="8926778" y="437934"/>
                  </a:lnTo>
                  <a:lnTo>
                    <a:pt x="8953654" y="473846"/>
                  </a:lnTo>
                  <a:lnTo>
                    <a:pt x="8980209" y="510001"/>
                  </a:lnTo>
                  <a:lnTo>
                    <a:pt x="9006441" y="546398"/>
                  </a:lnTo>
                  <a:lnTo>
                    <a:pt x="9032349" y="583034"/>
                  </a:lnTo>
                  <a:lnTo>
                    <a:pt x="9057930" y="619908"/>
                  </a:lnTo>
                  <a:lnTo>
                    <a:pt x="9083182" y="657016"/>
                  </a:lnTo>
                  <a:lnTo>
                    <a:pt x="9108104" y="694357"/>
                  </a:lnTo>
                  <a:lnTo>
                    <a:pt x="9132694" y="731928"/>
                  </a:lnTo>
                  <a:lnTo>
                    <a:pt x="9156950" y="769727"/>
                  </a:lnTo>
                  <a:lnTo>
                    <a:pt x="9180869" y="807752"/>
                  </a:lnTo>
                  <a:lnTo>
                    <a:pt x="9204451" y="846000"/>
                  </a:lnTo>
                  <a:lnTo>
                    <a:pt x="9227693" y="884470"/>
                  </a:lnTo>
                  <a:lnTo>
                    <a:pt x="9250592" y="923159"/>
                  </a:lnTo>
                  <a:lnTo>
                    <a:pt x="9273149" y="962065"/>
                  </a:lnTo>
                  <a:lnTo>
                    <a:pt x="9295359" y="1001186"/>
                  </a:lnTo>
                  <a:lnTo>
                    <a:pt x="9317223" y="1040518"/>
                  </a:lnTo>
                  <a:lnTo>
                    <a:pt x="9338737" y="1080061"/>
                  </a:lnTo>
                  <a:lnTo>
                    <a:pt x="9359899" y="1119812"/>
                  </a:lnTo>
                  <a:lnTo>
                    <a:pt x="9380709" y="1159768"/>
                  </a:lnTo>
                  <a:lnTo>
                    <a:pt x="9401163" y="1199928"/>
                  </a:lnTo>
                  <a:lnTo>
                    <a:pt x="9421261" y="1240288"/>
                  </a:lnTo>
                  <a:lnTo>
                    <a:pt x="9440999" y="1280848"/>
                  </a:lnTo>
                  <a:lnTo>
                    <a:pt x="9460377" y="1321604"/>
                  </a:lnTo>
                  <a:lnTo>
                    <a:pt x="9479392" y="1362555"/>
                  </a:lnTo>
                  <a:lnTo>
                    <a:pt x="9498043" y="1403697"/>
                  </a:lnTo>
                  <a:lnTo>
                    <a:pt x="9516327" y="1445030"/>
                  </a:lnTo>
                  <a:lnTo>
                    <a:pt x="9534243" y="1486550"/>
                  </a:lnTo>
                  <a:lnTo>
                    <a:pt x="9551789" y="1528256"/>
                  </a:lnTo>
                  <a:lnTo>
                    <a:pt x="9568963" y="1570144"/>
                  </a:lnTo>
                  <a:lnTo>
                    <a:pt x="9585762" y="1612214"/>
                  </a:lnTo>
                  <a:lnTo>
                    <a:pt x="9602186" y="1654462"/>
                  </a:lnTo>
                  <a:lnTo>
                    <a:pt x="9618232" y="1696886"/>
                  </a:lnTo>
                  <a:lnTo>
                    <a:pt x="9633898" y="1739485"/>
                  </a:lnTo>
                  <a:lnTo>
                    <a:pt x="9649182" y="1782255"/>
                  </a:lnTo>
                  <a:lnTo>
                    <a:pt x="9664083" y="1825195"/>
                  </a:lnTo>
                  <a:lnTo>
                    <a:pt x="9678599" y="1868302"/>
                  </a:lnTo>
                  <a:lnTo>
                    <a:pt x="9692727" y="1911575"/>
                  </a:lnTo>
                  <a:lnTo>
                    <a:pt x="9706466" y="1955010"/>
                  </a:lnTo>
                  <a:lnTo>
                    <a:pt x="9719814" y="1998606"/>
                  </a:lnTo>
                  <a:lnTo>
                    <a:pt x="9732769" y="2042361"/>
                  </a:lnTo>
                  <a:lnTo>
                    <a:pt x="9745329" y="2086271"/>
                  </a:lnTo>
                  <a:lnTo>
                    <a:pt x="9757493" y="2130336"/>
                  </a:lnTo>
                  <a:lnTo>
                    <a:pt x="9769257" y="2174552"/>
                  </a:lnTo>
                  <a:lnTo>
                    <a:pt x="9780621" y="2218917"/>
                  </a:lnTo>
                  <a:lnTo>
                    <a:pt x="9791583" y="2263430"/>
                  </a:lnTo>
                  <a:lnTo>
                    <a:pt x="9802140" y="2308088"/>
                  </a:lnTo>
                  <a:lnTo>
                    <a:pt x="9812291" y="2352888"/>
                  </a:lnTo>
                  <a:lnTo>
                    <a:pt x="9822034" y="2397828"/>
                  </a:lnTo>
                  <a:lnTo>
                    <a:pt x="9831367" y="2442907"/>
                  </a:lnTo>
                  <a:lnTo>
                    <a:pt x="9840287" y="2488122"/>
                  </a:lnTo>
                  <a:lnTo>
                    <a:pt x="9848794" y="2533470"/>
                  </a:lnTo>
                  <a:lnTo>
                    <a:pt x="9856885" y="2578949"/>
                  </a:lnTo>
                  <a:lnTo>
                    <a:pt x="9864559" y="2624558"/>
                  </a:lnTo>
                  <a:lnTo>
                    <a:pt x="9871813" y="2670294"/>
                  </a:lnTo>
                  <a:lnTo>
                    <a:pt x="9878645" y="2716154"/>
                  </a:lnTo>
                  <a:lnTo>
                    <a:pt x="9885054" y="2762137"/>
                  </a:lnTo>
                  <a:lnTo>
                    <a:pt x="9891038" y="2808240"/>
                  </a:lnTo>
                  <a:lnTo>
                    <a:pt x="9896595" y="2854461"/>
                  </a:lnTo>
                  <a:lnTo>
                    <a:pt x="9901722" y="2900797"/>
                  </a:lnTo>
                  <a:lnTo>
                    <a:pt x="9906419" y="2947247"/>
                  </a:lnTo>
                  <a:lnTo>
                    <a:pt x="9910683" y="2993808"/>
                  </a:lnTo>
                  <a:lnTo>
                    <a:pt x="9914512" y="3040478"/>
                  </a:lnTo>
                  <a:lnTo>
                    <a:pt x="9917905" y="3087255"/>
                  </a:lnTo>
                  <a:lnTo>
                    <a:pt x="9920859" y="3134136"/>
                  </a:lnTo>
                  <a:lnTo>
                    <a:pt x="9923372" y="3181119"/>
                  </a:lnTo>
                  <a:lnTo>
                    <a:pt x="9925443" y="3228202"/>
                  </a:lnTo>
                  <a:lnTo>
                    <a:pt x="9927071" y="3275383"/>
                  </a:lnTo>
                  <a:lnTo>
                    <a:pt x="9928251" y="3322659"/>
                  </a:lnTo>
                  <a:lnTo>
                    <a:pt x="9928984" y="3370029"/>
                  </a:lnTo>
                  <a:lnTo>
                    <a:pt x="9929267" y="3417489"/>
                  </a:lnTo>
                  <a:lnTo>
                    <a:pt x="9929099" y="3465038"/>
                  </a:lnTo>
                  <a:lnTo>
                    <a:pt x="9928476" y="3512674"/>
                  </a:lnTo>
                  <a:lnTo>
                    <a:pt x="9927398" y="3560393"/>
                  </a:lnTo>
                  <a:lnTo>
                    <a:pt x="9925862" y="3608195"/>
                  </a:lnTo>
                  <a:lnTo>
                    <a:pt x="9923867" y="3656076"/>
                  </a:lnTo>
                  <a:lnTo>
                    <a:pt x="9921411" y="3704035"/>
                  </a:lnTo>
                  <a:lnTo>
                    <a:pt x="9918492" y="3752069"/>
                  </a:lnTo>
                  <a:lnTo>
                    <a:pt x="9915107" y="3800176"/>
                  </a:lnTo>
                  <a:lnTo>
                    <a:pt x="9911256" y="3848354"/>
                  </a:lnTo>
                  <a:lnTo>
                    <a:pt x="9906943" y="3896489"/>
                  </a:lnTo>
                  <a:lnTo>
                    <a:pt x="9902181" y="3944477"/>
                  </a:lnTo>
                  <a:lnTo>
                    <a:pt x="9896974" y="3992314"/>
                  </a:lnTo>
                  <a:lnTo>
                    <a:pt x="9891323" y="4040000"/>
                  </a:lnTo>
                  <a:lnTo>
                    <a:pt x="9885230" y="4087531"/>
                  </a:lnTo>
                  <a:lnTo>
                    <a:pt x="9878697" y="4134907"/>
                  </a:lnTo>
                  <a:lnTo>
                    <a:pt x="9871728" y="4182124"/>
                  </a:lnTo>
                  <a:lnTo>
                    <a:pt x="9864323" y="4229183"/>
                  </a:lnTo>
                  <a:lnTo>
                    <a:pt x="9856486" y="4276079"/>
                  </a:lnTo>
                  <a:lnTo>
                    <a:pt x="9848218" y="4322813"/>
                  </a:lnTo>
                  <a:lnTo>
                    <a:pt x="9839522" y="4369381"/>
                  </a:lnTo>
                  <a:lnTo>
                    <a:pt x="9830401" y="4415781"/>
                  </a:lnTo>
                  <a:lnTo>
                    <a:pt x="9820855" y="4462013"/>
                  </a:lnTo>
                  <a:lnTo>
                    <a:pt x="9810888" y="4508074"/>
                  </a:lnTo>
                  <a:lnTo>
                    <a:pt x="9800502" y="4553961"/>
                  </a:lnTo>
                  <a:lnTo>
                    <a:pt x="9789699" y="4599674"/>
                  </a:lnTo>
                  <a:lnTo>
                    <a:pt x="9778482" y="4645210"/>
                  </a:lnTo>
                  <a:lnTo>
                    <a:pt x="9766852" y="4690568"/>
                  </a:lnTo>
                  <a:lnTo>
                    <a:pt x="9754811" y="4735745"/>
                  </a:lnTo>
                  <a:lnTo>
                    <a:pt x="9742363" y="4780740"/>
                  </a:lnTo>
                  <a:lnTo>
                    <a:pt x="9729509" y="4825550"/>
                  </a:lnTo>
                  <a:lnTo>
                    <a:pt x="9716252" y="4870174"/>
                  </a:lnTo>
                  <a:lnTo>
                    <a:pt x="9702593" y="4914611"/>
                  </a:lnTo>
                  <a:lnTo>
                    <a:pt x="9688536" y="4958857"/>
                  </a:lnTo>
                  <a:lnTo>
                    <a:pt x="9674081" y="5002911"/>
                  </a:lnTo>
                  <a:lnTo>
                    <a:pt x="9659233" y="5046771"/>
                  </a:lnTo>
                  <a:lnTo>
                    <a:pt x="9643992" y="5090436"/>
                  </a:lnTo>
                  <a:lnTo>
                    <a:pt x="9628361" y="5133903"/>
                  </a:lnTo>
                  <a:lnTo>
                    <a:pt x="9612342" y="5177171"/>
                  </a:lnTo>
                  <a:lnTo>
                    <a:pt x="9595938" y="5220237"/>
                  </a:lnTo>
                  <a:lnTo>
                    <a:pt x="9579151" y="5263100"/>
                  </a:lnTo>
                  <a:lnTo>
                    <a:pt x="9561983" y="5305758"/>
                  </a:lnTo>
                  <a:lnTo>
                    <a:pt x="9544436" y="5348209"/>
                  </a:lnTo>
                  <a:lnTo>
                    <a:pt x="9526513" y="5390451"/>
                  </a:lnTo>
                  <a:lnTo>
                    <a:pt x="9508215" y="5432482"/>
                  </a:lnTo>
                  <a:lnTo>
                    <a:pt x="9489545" y="5474300"/>
                  </a:lnTo>
                  <a:lnTo>
                    <a:pt x="9470506" y="5515904"/>
                  </a:lnTo>
                  <a:lnTo>
                    <a:pt x="9451099" y="5557291"/>
                  </a:lnTo>
                  <a:lnTo>
                    <a:pt x="9431327" y="5598460"/>
                  </a:lnTo>
                  <a:lnTo>
                    <a:pt x="9411192" y="5639408"/>
                  </a:lnTo>
                  <a:lnTo>
                    <a:pt x="9390697" y="5680134"/>
                  </a:lnTo>
                  <a:lnTo>
                    <a:pt x="9369843" y="5720636"/>
                  </a:lnTo>
                  <a:lnTo>
                    <a:pt x="9348632" y="5760912"/>
                  </a:lnTo>
                  <a:lnTo>
                    <a:pt x="9327068" y="5800960"/>
                  </a:lnTo>
                  <a:lnTo>
                    <a:pt x="9305152" y="5840778"/>
                  </a:lnTo>
                  <a:lnTo>
                    <a:pt x="9282886" y="5880364"/>
                  </a:lnTo>
                  <a:lnTo>
                    <a:pt x="9260273" y="5919717"/>
                  </a:lnTo>
                  <a:lnTo>
                    <a:pt x="9237315" y="5958834"/>
                  </a:lnTo>
                  <a:lnTo>
                    <a:pt x="9214015" y="5997714"/>
                  </a:lnTo>
                  <a:lnTo>
                    <a:pt x="9190374" y="6036354"/>
                  </a:lnTo>
                  <a:lnTo>
                    <a:pt x="9166394" y="6074753"/>
                  </a:lnTo>
                  <a:lnTo>
                    <a:pt x="9142079" y="6112909"/>
                  </a:lnTo>
                  <a:lnTo>
                    <a:pt x="9117430" y="6150820"/>
                  </a:lnTo>
                  <a:lnTo>
                    <a:pt x="9092450" y="6188485"/>
                  </a:lnTo>
                  <a:lnTo>
                    <a:pt x="9067140" y="6225900"/>
                  </a:lnTo>
                  <a:lnTo>
                    <a:pt x="9041503" y="6263065"/>
                  </a:lnTo>
                  <a:lnTo>
                    <a:pt x="9015541" y="6299977"/>
                  </a:lnTo>
                  <a:lnTo>
                    <a:pt x="8989257" y="6336634"/>
                  </a:lnTo>
                  <a:lnTo>
                    <a:pt x="8962653" y="6373035"/>
                  </a:lnTo>
                  <a:lnTo>
                    <a:pt x="8935731" y="6409178"/>
                  </a:lnTo>
                  <a:lnTo>
                    <a:pt x="8908492" y="6445061"/>
                  </a:lnTo>
                  <a:lnTo>
                    <a:pt x="8880941" y="6480681"/>
                  </a:lnTo>
                  <a:lnTo>
                    <a:pt x="8853078" y="6516038"/>
                  </a:lnTo>
                  <a:lnTo>
                    <a:pt x="8824906" y="6551129"/>
                  </a:lnTo>
                  <a:lnTo>
                    <a:pt x="8796427" y="6585952"/>
                  </a:lnTo>
                  <a:lnTo>
                    <a:pt x="8767644" y="6620505"/>
                  </a:lnTo>
                  <a:lnTo>
                    <a:pt x="8738559" y="6654786"/>
                  </a:lnTo>
                  <a:lnTo>
                    <a:pt x="8709173" y="6688795"/>
                  </a:lnTo>
                  <a:lnTo>
                    <a:pt x="8679490" y="6722527"/>
                  </a:lnTo>
                  <a:lnTo>
                    <a:pt x="8649511" y="6755983"/>
                  </a:lnTo>
                  <a:lnTo>
                    <a:pt x="8619239" y="6789159"/>
                  </a:lnTo>
                  <a:lnTo>
                    <a:pt x="8588676" y="6822055"/>
                  </a:lnTo>
                  <a:lnTo>
                    <a:pt x="8557824" y="6854667"/>
                  </a:lnTo>
                  <a:lnTo>
                    <a:pt x="8554616" y="6857998"/>
                  </a:lnTo>
                </a:path>
                <a:path w="9929495" h="6858000">
                  <a:moveTo>
                    <a:pt x="1374786" y="6857998"/>
                  </a:moveTo>
                  <a:lnTo>
                    <a:pt x="1318717" y="6798325"/>
                  </a:lnTo>
                  <a:lnTo>
                    <a:pt x="1288437" y="6765245"/>
                  </a:lnTo>
                  <a:lnTo>
                    <a:pt x="1258456" y="6731895"/>
                  </a:lnTo>
                  <a:lnTo>
                    <a:pt x="1228778" y="6698280"/>
                  </a:lnTo>
                  <a:lnTo>
                    <a:pt x="1199403" y="6664400"/>
                  </a:lnTo>
                  <a:lnTo>
                    <a:pt x="1170335" y="6630258"/>
                  </a:lnTo>
                  <a:lnTo>
                    <a:pt x="1141573" y="6595857"/>
                  </a:lnTo>
                  <a:lnTo>
                    <a:pt x="1113122" y="6561199"/>
                  </a:lnTo>
                  <a:lnTo>
                    <a:pt x="1084981" y="6526285"/>
                  </a:lnTo>
                  <a:lnTo>
                    <a:pt x="1057154" y="6491119"/>
                  </a:lnTo>
                  <a:lnTo>
                    <a:pt x="1029643" y="6455702"/>
                  </a:lnTo>
                  <a:lnTo>
                    <a:pt x="1002448" y="6420037"/>
                  </a:lnTo>
                  <a:lnTo>
                    <a:pt x="975573" y="6384126"/>
                  </a:lnTo>
                  <a:lnTo>
                    <a:pt x="949018" y="6347971"/>
                  </a:lnTo>
                  <a:lnTo>
                    <a:pt x="922786" y="6311574"/>
                  </a:lnTo>
                  <a:lnTo>
                    <a:pt x="896879" y="6274938"/>
                  </a:lnTo>
                  <a:lnTo>
                    <a:pt x="871298" y="6238065"/>
                  </a:lnTo>
                  <a:lnTo>
                    <a:pt x="846046" y="6200957"/>
                  </a:lnTo>
                  <a:lnTo>
                    <a:pt x="821124" y="6163617"/>
                  </a:lnTo>
                  <a:lnTo>
                    <a:pt x="796535" y="6126046"/>
                  </a:lnTo>
                  <a:lnTo>
                    <a:pt x="772280" y="6088247"/>
                  </a:lnTo>
                  <a:lnTo>
                    <a:pt x="748361" y="6050222"/>
                  </a:lnTo>
                  <a:lnTo>
                    <a:pt x="724780" y="6011974"/>
                  </a:lnTo>
                  <a:lnTo>
                    <a:pt x="701538" y="5973504"/>
                  </a:lnTo>
                  <a:lnTo>
                    <a:pt x="678639" y="5934816"/>
                  </a:lnTo>
                  <a:lnTo>
                    <a:pt x="656083" y="5895910"/>
                  </a:lnTo>
                  <a:lnTo>
                    <a:pt x="633873" y="5856790"/>
                  </a:lnTo>
                  <a:lnTo>
                    <a:pt x="612010" y="5817457"/>
                  </a:lnTo>
                  <a:lnTo>
                    <a:pt x="590497" y="5777915"/>
                  </a:lnTo>
                  <a:lnTo>
                    <a:pt x="569334" y="5738164"/>
                  </a:lnTo>
                  <a:lnTo>
                    <a:pt x="548525" y="5698208"/>
                  </a:lnTo>
                  <a:lnTo>
                    <a:pt x="528071" y="5658049"/>
                  </a:lnTo>
                  <a:lnTo>
                    <a:pt x="507974" y="5617689"/>
                  </a:lnTo>
                  <a:lnTo>
                    <a:pt x="488236" y="5577129"/>
                  </a:lnTo>
                  <a:lnTo>
                    <a:pt x="468859" y="5536373"/>
                  </a:lnTo>
                  <a:lnTo>
                    <a:pt x="449844" y="5495423"/>
                  </a:lnTo>
                  <a:lnTo>
                    <a:pt x="431194" y="5454281"/>
                  </a:lnTo>
                  <a:lnTo>
                    <a:pt x="412910" y="5412948"/>
                  </a:lnTo>
                  <a:lnTo>
                    <a:pt x="394995" y="5371428"/>
                  </a:lnTo>
                  <a:lnTo>
                    <a:pt x="377450" y="5329723"/>
                  </a:lnTo>
                  <a:lnTo>
                    <a:pt x="360277" y="5287835"/>
                  </a:lnTo>
                  <a:lnTo>
                    <a:pt x="343478" y="5245766"/>
                  </a:lnTo>
                  <a:lnTo>
                    <a:pt x="327054" y="5203518"/>
                  </a:lnTo>
                  <a:lnTo>
                    <a:pt x="311009" y="5161094"/>
                  </a:lnTo>
                  <a:lnTo>
                    <a:pt x="295344" y="5118495"/>
                  </a:lnTo>
                  <a:lnTo>
                    <a:pt x="280060" y="5075725"/>
                  </a:lnTo>
                  <a:lnTo>
                    <a:pt x="265159" y="5032785"/>
                  </a:lnTo>
                  <a:lnTo>
                    <a:pt x="250644" y="4989678"/>
                  </a:lnTo>
                  <a:lnTo>
                    <a:pt x="236516" y="4946406"/>
                  </a:lnTo>
                  <a:lnTo>
                    <a:pt x="222778" y="4902971"/>
                  </a:lnTo>
                  <a:lnTo>
                    <a:pt x="209431" y="4859375"/>
                  </a:lnTo>
                  <a:lnTo>
                    <a:pt x="196476" y="4815621"/>
                  </a:lnTo>
                  <a:lnTo>
                    <a:pt x="183917" y="4771711"/>
                  </a:lnTo>
                  <a:lnTo>
                    <a:pt x="171754" y="4727647"/>
                  </a:lnTo>
                  <a:lnTo>
                    <a:pt x="159990" y="4683431"/>
                  </a:lnTo>
                  <a:lnTo>
                    <a:pt x="148627" y="4639066"/>
                  </a:lnTo>
                  <a:lnTo>
                    <a:pt x="137666" y="4594553"/>
                  </a:lnTo>
                  <a:lnTo>
                    <a:pt x="127109" y="4549896"/>
                  </a:lnTo>
                  <a:lnTo>
                    <a:pt x="116959" y="4505096"/>
                  </a:lnTo>
                  <a:lnTo>
                    <a:pt x="107217" y="4460156"/>
                  </a:lnTo>
                  <a:lnTo>
                    <a:pt x="97885" y="4415078"/>
                  </a:lnTo>
                  <a:lnTo>
                    <a:pt x="88965" y="4369863"/>
                  </a:lnTo>
                  <a:lnTo>
                    <a:pt x="80458" y="4324516"/>
                  </a:lnTo>
                  <a:lnTo>
                    <a:pt x="72368" y="4279036"/>
                  </a:lnTo>
                  <a:lnTo>
                    <a:pt x="64695" y="4233428"/>
                  </a:lnTo>
                  <a:lnTo>
                    <a:pt x="57442" y="4187693"/>
                  </a:lnTo>
                  <a:lnTo>
                    <a:pt x="50610" y="4141833"/>
                  </a:lnTo>
                  <a:lnTo>
                    <a:pt x="44202" y="4095850"/>
                  </a:lnTo>
                  <a:lnTo>
                    <a:pt x="38219" y="4049748"/>
                  </a:lnTo>
                  <a:lnTo>
                    <a:pt x="32663" y="4003527"/>
                  </a:lnTo>
                  <a:lnTo>
                    <a:pt x="27536" y="3957191"/>
                  </a:lnTo>
                  <a:lnTo>
                    <a:pt x="22840" y="3910742"/>
                  </a:lnTo>
                  <a:lnTo>
                    <a:pt x="18577" y="3864181"/>
                  </a:lnTo>
                  <a:lnTo>
                    <a:pt x="14748" y="3817512"/>
                  </a:lnTo>
                  <a:lnTo>
                    <a:pt x="11357" y="3770735"/>
                  </a:lnTo>
                  <a:lnTo>
                    <a:pt x="8403" y="3723855"/>
                  </a:lnTo>
                  <a:lnTo>
                    <a:pt x="5891" y="3676872"/>
                  </a:lnTo>
                  <a:lnTo>
                    <a:pt x="3820" y="3629789"/>
                  </a:lnTo>
                  <a:lnTo>
                    <a:pt x="2194" y="3582609"/>
                  </a:lnTo>
                  <a:lnTo>
                    <a:pt x="1014" y="3535333"/>
                  </a:lnTo>
                  <a:lnTo>
                    <a:pt x="282" y="3487964"/>
                  </a:lnTo>
                  <a:lnTo>
                    <a:pt x="0" y="3440504"/>
                  </a:lnTo>
                  <a:lnTo>
                    <a:pt x="169" y="3392956"/>
                  </a:lnTo>
                  <a:lnTo>
                    <a:pt x="792" y="3345321"/>
                  </a:lnTo>
                  <a:lnTo>
                    <a:pt x="1871" y="3297602"/>
                  </a:lnTo>
                  <a:lnTo>
                    <a:pt x="3408" y="3249801"/>
                  </a:lnTo>
                  <a:lnTo>
                    <a:pt x="5404" y="3201920"/>
                  </a:lnTo>
                  <a:lnTo>
                    <a:pt x="7861" y="3153962"/>
                  </a:lnTo>
                  <a:lnTo>
                    <a:pt x="10781" y="3105929"/>
                  </a:lnTo>
                  <a:lnTo>
                    <a:pt x="14167" y="3057822"/>
                  </a:lnTo>
                  <a:lnTo>
                    <a:pt x="18019" y="3009646"/>
                  </a:lnTo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471998"/>
              <a:ext cx="12189460" cy="1386205"/>
            </a:xfrm>
            <a:custGeom>
              <a:avLst/>
              <a:gdLst/>
              <a:ahLst/>
              <a:cxnLst/>
              <a:rect l="l" t="t" r="r" b="b"/>
              <a:pathLst>
                <a:path w="12189460" h="1386204">
                  <a:moveTo>
                    <a:pt x="12188952" y="11607"/>
                  </a:moveTo>
                  <a:lnTo>
                    <a:pt x="12129795" y="5245"/>
                  </a:lnTo>
                  <a:lnTo>
                    <a:pt x="12068924" y="1409"/>
                  </a:lnTo>
                  <a:lnTo>
                    <a:pt x="12006212" y="0"/>
                  </a:lnTo>
                  <a:lnTo>
                    <a:pt x="11974144" y="165"/>
                  </a:lnTo>
                  <a:lnTo>
                    <a:pt x="11908498" y="2171"/>
                  </a:lnTo>
                  <a:lnTo>
                    <a:pt x="11840769" y="6324"/>
                  </a:lnTo>
                  <a:lnTo>
                    <a:pt x="11770855" y="12496"/>
                  </a:lnTo>
                  <a:lnTo>
                    <a:pt x="11698656" y="20574"/>
                  </a:lnTo>
                  <a:lnTo>
                    <a:pt x="11624081" y="30467"/>
                  </a:lnTo>
                  <a:lnTo>
                    <a:pt x="11547031" y="42049"/>
                  </a:lnTo>
                  <a:lnTo>
                    <a:pt x="11426558" y="62344"/>
                  </a:lnTo>
                  <a:lnTo>
                    <a:pt x="11256328" y="94259"/>
                  </a:lnTo>
                  <a:lnTo>
                    <a:pt x="10777652" y="192811"/>
                  </a:lnTo>
                  <a:lnTo>
                    <a:pt x="10213162" y="306920"/>
                  </a:lnTo>
                  <a:lnTo>
                    <a:pt x="9828060" y="377012"/>
                  </a:lnTo>
                  <a:lnTo>
                    <a:pt x="9805695" y="380631"/>
                  </a:lnTo>
                  <a:lnTo>
                    <a:pt x="9756661" y="374002"/>
                  </a:lnTo>
                  <a:lnTo>
                    <a:pt x="9548724" y="344741"/>
                  </a:lnTo>
                  <a:lnTo>
                    <a:pt x="9355125" y="316242"/>
                  </a:lnTo>
                  <a:lnTo>
                    <a:pt x="9178912" y="289052"/>
                  </a:lnTo>
                  <a:lnTo>
                    <a:pt x="9060002" y="269824"/>
                  </a:lnTo>
                  <a:lnTo>
                    <a:pt x="8953881" y="251866"/>
                  </a:lnTo>
                  <a:lnTo>
                    <a:pt x="8916949" y="246138"/>
                  </a:lnTo>
                  <a:lnTo>
                    <a:pt x="8840775" y="237807"/>
                  </a:lnTo>
                  <a:lnTo>
                    <a:pt x="8801557" y="235140"/>
                  </a:lnTo>
                  <a:lnTo>
                    <a:pt x="8761603" y="233426"/>
                  </a:lnTo>
                  <a:lnTo>
                    <a:pt x="8720938" y="232625"/>
                  </a:lnTo>
                  <a:lnTo>
                    <a:pt x="8679599" y="232727"/>
                  </a:lnTo>
                  <a:lnTo>
                    <a:pt x="8637575" y="233680"/>
                  </a:lnTo>
                  <a:lnTo>
                    <a:pt x="8594890" y="235445"/>
                  </a:lnTo>
                  <a:lnTo>
                    <a:pt x="8551583" y="237998"/>
                  </a:lnTo>
                  <a:lnTo>
                    <a:pt x="8507654" y="241300"/>
                  </a:lnTo>
                  <a:lnTo>
                    <a:pt x="8463140" y="245313"/>
                  </a:lnTo>
                  <a:lnTo>
                    <a:pt x="8418030" y="250012"/>
                  </a:lnTo>
                  <a:lnTo>
                    <a:pt x="8372373" y="255371"/>
                  </a:lnTo>
                  <a:lnTo>
                    <a:pt x="8326171" y="261327"/>
                  </a:lnTo>
                  <a:lnTo>
                    <a:pt x="8279447" y="267881"/>
                  </a:lnTo>
                  <a:lnTo>
                    <a:pt x="8232216" y="274967"/>
                  </a:lnTo>
                  <a:lnTo>
                    <a:pt x="8184502" y="282575"/>
                  </a:lnTo>
                  <a:lnTo>
                    <a:pt x="8136318" y="290652"/>
                  </a:lnTo>
                  <a:lnTo>
                    <a:pt x="8087690" y="299186"/>
                  </a:lnTo>
                  <a:lnTo>
                    <a:pt x="8038643" y="308114"/>
                  </a:lnTo>
                  <a:lnTo>
                    <a:pt x="7989176" y="317423"/>
                  </a:lnTo>
                  <a:lnTo>
                    <a:pt x="7939329" y="327088"/>
                  </a:lnTo>
                  <a:lnTo>
                    <a:pt x="7838516" y="347281"/>
                  </a:lnTo>
                  <a:lnTo>
                    <a:pt x="7736370" y="368439"/>
                  </a:lnTo>
                  <a:lnTo>
                    <a:pt x="7502855" y="418071"/>
                  </a:lnTo>
                  <a:lnTo>
                    <a:pt x="7486028" y="413689"/>
                  </a:lnTo>
                  <a:lnTo>
                    <a:pt x="7139025" y="316496"/>
                  </a:lnTo>
                  <a:lnTo>
                    <a:pt x="7067766" y="297611"/>
                  </a:lnTo>
                  <a:lnTo>
                    <a:pt x="6994741" y="279400"/>
                  </a:lnTo>
                  <a:lnTo>
                    <a:pt x="6957403" y="270624"/>
                  </a:lnTo>
                  <a:lnTo>
                    <a:pt x="6919442" y="262102"/>
                  </a:lnTo>
                  <a:lnTo>
                    <a:pt x="6880784" y="253873"/>
                  </a:lnTo>
                  <a:lnTo>
                    <a:pt x="6841376" y="245935"/>
                  </a:lnTo>
                  <a:lnTo>
                    <a:pt x="6801155" y="238340"/>
                  </a:lnTo>
                  <a:lnTo>
                    <a:pt x="6760057" y="231114"/>
                  </a:lnTo>
                  <a:lnTo>
                    <a:pt x="6718033" y="224269"/>
                  </a:lnTo>
                  <a:lnTo>
                    <a:pt x="6675006" y="217843"/>
                  </a:lnTo>
                  <a:lnTo>
                    <a:pt x="6630911" y="211861"/>
                  </a:lnTo>
                  <a:lnTo>
                    <a:pt x="6585699" y="206362"/>
                  </a:lnTo>
                  <a:lnTo>
                    <a:pt x="6539293" y="201345"/>
                  </a:lnTo>
                  <a:lnTo>
                    <a:pt x="6491656" y="196875"/>
                  </a:lnTo>
                  <a:lnTo>
                    <a:pt x="6442710" y="192938"/>
                  </a:lnTo>
                  <a:lnTo>
                    <a:pt x="6374727" y="189255"/>
                  </a:lnTo>
                  <a:lnTo>
                    <a:pt x="6304927" y="187769"/>
                  </a:lnTo>
                  <a:lnTo>
                    <a:pt x="6269367" y="187807"/>
                  </a:lnTo>
                  <a:lnTo>
                    <a:pt x="6196927" y="189369"/>
                  </a:lnTo>
                  <a:lnTo>
                    <a:pt x="6122733" y="192811"/>
                  </a:lnTo>
                  <a:lnTo>
                    <a:pt x="6008344" y="201231"/>
                  </a:lnTo>
                  <a:lnTo>
                    <a:pt x="5929998" y="208838"/>
                  </a:lnTo>
                  <a:lnTo>
                    <a:pt x="5850052" y="217881"/>
                  </a:lnTo>
                  <a:lnTo>
                    <a:pt x="5768530" y="228231"/>
                  </a:lnTo>
                  <a:lnTo>
                    <a:pt x="5643372" y="245973"/>
                  </a:lnTo>
                  <a:lnTo>
                    <a:pt x="5471274" y="273062"/>
                  </a:lnTo>
                  <a:lnTo>
                    <a:pt x="4777321" y="393395"/>
                  </a:lnTo>
                  <a:lnTo>
                    <a:pt x="4737811" y="399757"/>
                  </a:lnTo>
                  <a:lnTo>
                    <a:pt x="4688116" y="388531"/>
                  </a:lnTo>
                  <a:lnTo>
                    <a:pt x="4592167" y="367538"/>
                  </a:lnTo>
                  <a:lnTo>
                    <a:pt x="4496295" y="347370"/>
                  </a:lnTo>
                  <a:lnTo>
                    <a:pt x="4448378" y="337667"/>
                  </a:lnTo>
                  <a:lnTo>
                    <a:pt x="4400486" y="328282"/>
                  </a:lnTo>
                  <a:lnTo>
                    <a:pt x="4352607" y="319227"/>
                  </a:lnTo>
                  <a:lnTo>
                    <a:pt x="4304741" y="310540"/>
                  </a:lnTo>
                  <a:lnTo>
                    <a:pt x="4256887" y="302272"/>
                  </a:lnTo>
                  <a:lnTo>
                    <a:pt x="4209034" y="294449"/>
                  </a:lnTo>
                  <a:lnTo>
                    <a:pt x="4161205" y="287096"/>
                  </a:lnTo>
                  <a:lnTo>
                    <a:pt x="4113377" y="280250"/>
                  </a:lnTo>
                  <a:lnTo>
                    <a:pt x="4065549" y="273951"/>
                  </a:lnTo>
                  <a:lnTo>
                    <a:pt x="4017734" y="268236"/>
                  </a:lnTo>
                  <a:lnTo>
                    <a:pt x="3969918" y="263118"/>
                  </a:lnTo>
                  <a:lnTo>
                    <a:pt x="3922115" y="258660"/>
                  </a:lnTo>
                  <a:lnTo>
                    <a:pt x="3874312" y="254876"/>
                  </a:lnTo>
                  <a:lnTo>
                    <a:pt x="3826497" y="251815"/>
                  </a:lnTo>
                  <a:lnTo>
                    <a:pt x="3778694" y="249491"/>
                  </a:lnTo>
                  <a:lnTo>
                    <a:pt x="3730891" y="247954"/>
                  </a:lnTo>
                  <a:lnTo>
                    <a:pt x="3683076" y="247230"/>
                  </a:lnTo>
                  <a:lnTo>
                    <a:pt x="3635260" y="247370"/>
                  </a:lnTo>
                  <a:lnTo>
                    <a:pt x="3587432" y="248386"/>
                  </a:lnTo>
                  <a:lnTo>
                    <a:pt x="3539604" y="250317"/>
                  </a:lnTo>
                  <a:lnTo>
                    <a:pt x="3491763" y="253199"/>
                  </a:lnTo>
                  <a:lnTo>
                    <a:pt x="3443922" y="257073"/>
                  </a:lnTo>
                  <a:lnTo>
                    <a:pt x="3396069" y="261975"/>
                  </a:lnTo>
                  <a:lnTo>
                    <a:pt x="3348202" y="267919"/>
                  </a:lnTo>
                  <a:lnTo>
                    <a:pt x="3300311" y="274955"/>
                  </a:lnTo>
                  <a:lnTo>
                    <a:pt x="3252419" y="283121"/>
                  </a:lnTo>
                  <a:lnTo>
                    <a:pt x="3204502" y="292442"/>
                  </a:lnTo>
                  <a:lnTo>
                    <a:pt x="3156585" y="302945"/>
                  </a:lnTo>
                  <a:lnTo>
                    <a:pt x="2251621" y="430453"/>
                  </a:lnTo>
                  <a:lnTo>
                    <a:pt x="2127402" y="437629"/>
                  </a:lnTo>
                  <a:lnTo>
                    <a:pt x="2124075" y="436918"/>
                  </a:lnTo>
                  <a:lnTo>
                    <a:pt x="1066685" y="260794"/>
                  </a:lnTo>
                  <a:lnTo>
                    <a:pt x="416039" y="240703"/>
                  </a:lnTo>
                  <a:lnTo>
                    <a:pt x="87630" y="291249"/>
                  </a:lnTo>
                  <a:lnTo>
                    <a:pt x="0" y="325869"/>
                  </a:lnTo>
                  <a:lnTo>
                    <a:pt x="0" y="508571"/>
                  </a:lnTo>
                  <a:lnTo>
                    <a:pt x="0" y="1386001"/>
                  </a:lnTo>
                  <a:lnTo>
                    <a:pt x="12182348" y="1386001"/>
                  </a:lnTo>
                  <a:lnTo>
                    <a:pt x="12182348" y="1385531"/>
                  </a:lnTo>
                  <a:lnTo>
                    <a:pt x="12188952" y="1386001"/>
                  </a:lnTo>
                  <a:lnTo>
                    <a:pt x="12188952" y="1052601"/>
                  </a:lnTo>
                  <a:lnTo>
                    <a:pt x="12188952" y="587756"/>
                  </a:lnTo>
                  <a:lnTo>
                    <a:pt x="12188952" y="550418"/>
                  </a:lnTo>
                  <a:lnTo>
                    <a:pt x="12188952" y="534949"/>
                  </a:lnTo>
                  <a:lnTo>
                    <a:pt x="12188952" y="11607"/>
                  </a:lnTo>
                  <a:close/>
                </a:path>
              </a:pathLst>
            </a:custGeom>
            <a:solidFill>
              <a:srgbClr val="1BC847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436" y="0"/>
              <a:ext cx="2824861" cy="18430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1391" y="675131"/>
              <a:ext cx="1267968" cy="4023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7383" y="2716733"/>
              <a:ext cx="9366377" cy="7181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7383" y="3387852"/>
              <a:ext cx="6576568" cy="7178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10418" y="6169761"/>
              <a:ext cx="686180" cy="2865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2163" y="1595627"/>
              <a:ext cx="266700" cy="2667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2267" y="1665732"/>
              <a:ext cx="126491" cy="1264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31423" y="4991100"/>
              <a:ext cx="265175" cy="2667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01528" y="5061203"/>
              <a:ext cx="124968" cy="1264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15183" y="609600"/>
              <a:ext cx="1082040" cy="4693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7383" y="4154423"/>
              <a:ext cx="5385180" cy="3581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344409" cy="6858000"/>
          </a:xfrm>
          <a:custGeom>
            <a:avLst/>
            <a:gdLst/>
            <a:ahLst/>
            <a:cxnLst/>
            <a:rect l="l" t="t" r="r" b="b"/>
            <a:pathLst>
              <a:path w="7344409" h="6858000">
                <a:moveTo>
                  <a:pt x="7091172" y="0"/>
                </a:moveTo>
                <a:lnTo>
                  <a:pt x="0" y="0"/>
                </a:lnTo>
                <a:lnTo>
                  <a:pt x="0" y="6857999"/>
                </a:lnTo>
                <a:lnTo>
                  <a:pt x="5080762" y="6857999"/>
                </a:lnTo>
                <a:lnTo>
                  <a:pt x="5070308" y="6819838"/>
                </a:lnTo>
                <a:lnTo>
                  <a:pt x="5060791" y="6781538"/>
                </a:lnTo>
                <a:lnTo>
                  <a:pt x="5052201" y="6743099"/>
                </a:lnTo>
                <a:lnTo>
                  <a:pt x="5044525" y="6704523"/>
                </a:lnTo>
                <a:lnTo>
                  <a:pt x="5037751" y="6665811"/>
                </a:lnTo>
                <a:lnTo>
                  <a:pt x="5031869" y="6626966"/>
                </a:lnTo>
                <a:lnTo>
                  <a:pt x="5026867" y="6587988"/>
                </a:lnTo>
                <a:lnTo>
                  <a:pt x="5022732" y="6548880"/>
                </a:lnTo>
                <a:lnTo>
                  <a:pt x="5019454" y="6509642"/>
                </a:lnTo>
                <a:lnTo>
                  <a:pt x="5017021" y="6470276"/>
                </a:lnTo>
                <a:lnTo>
                  <a:pt x="5015422" y="6430785"/>
                </a:lnTo>
                <a:lnTo>
                  <a:pt x="5014643" y="6391168"/>
                </a:lnTo>
                <a:lnTo>
                  <a:pt x="5014676" y="6351429"/>
                </a:lnTo>
                <a:lnTo>
                  <a:pt x="5015506" y="6311568"/>
                </a:lnTo>
                <a:lnTo>
                  <a:pt x="5017124" y="6271587"/>
                </a:lnTo>
                <a:lnTo>
                  <a:pt x="5019517" y="6231488"/>
                </a:lnTo>
                <a:lnTo>
                  <a:pt x="5022674" y="6191271"/>
                </a:lnTo>
                <a:lnTo>
                  <a:pt x="5026583" y="6150940"/>
                </a:lnTo>
                <a:lnTo>
                  <a:pt x="5031233" y="6110495"/>
                </a:lnTo>
                <a:lnTo>
                  <a:pt x="5036612" y="6069937"/>
                </a:lnTo>
                <a:lnTo>
                  <a:pt x="5042709" y="6029269"/>
                </a:lnTo>
                <a:lnTo>
                  <a:pt x="5049511" y="5988492"/>
                </a:lnTo>
                <a:lnTo>
                  <a:pt x="5057008" y="5947607"/>
                </a:lnTo>
                <a:lnTo>
                  <a:pt x="5065188" y="5906616"/>
                </a:lnTo>
                <a:lnTo>
                  <a:pt x="5074039" y="5865521"/>
                </a:lnTo>
                <a:lnTo>
                  <a:pt x="5083549" y="5824323"/>
                </a:lnTo>
                <a:lnTo>
                  <a:pt x="5093708" y="5783023"/>
                </a:lnTo>
                <a:lnTo>
                  <a:pt x="5104503" y="5741624"/>
                </a:lnTo>
                <a:lnTo>
                  <a:pt x="5115922" y="5700126"/>
                </a:lnTo>
                <a:lnTo>
                  <a:pt x="5127956" y="5658531"/>
                </a:lnTo>
                <a:lnTo>
                  <a:pt x="5140591" y="5616842"/>
                </a:lnTo>
                <a:lnTo>
                  <a:pt x="5153816" y="5575059"/>
                </a:lnTo>
                <a:lnTo>
                  <a:pt x="5167619" y="5533183"/>
                </a:lnTo>
                <a:lnTo>
                  <a:pt x="5181990" y="5491217"/>
                </a:lnTo>
                <a:lnTo>
                  <a:pt x="5196916" y="5449163"/>
                </a:lnTo>
                <a:lnTo>
                  <a:pt x="5212386" y="5407020"/>
                </a:lnTo>
                <a:lnTo>
                  <a:pt x="5228388" y="5364792"/>
                </a:lnTo>
                <a:lnTo>
                  <a:pt x="5244911" y="5322480"/>
                </a:lnTo>
                <a:lnTo>
                  <a:pt x="5261943" y="5280085"/>
                </a:lnTo>
                <a:lnTo>
                  <a:pt x="5279473" y="5237608"/>
                </a:lnTo>
                <a:lnTo>
                  <a:pt x="5297489" y="5195052"/>
                </a:lnTo>
                <a:lnTo>
                  <a:pt x="5315978" y="5152418"/>
                </a:lnTo>
                <a:lnTo>
                  <a:pt x="5334931" y="5109707"/>
                </a:lnTo>
                <a:lnTo>
                  <a:pt x="5354335" y="5066921"/>
                </a:lnTo>
                <a:lnTo>
                  <a:pt x="5374179" y="5024062"/>
                </a:lnTo>
                <a:lnTo>
                  <a:pt x="5394450" y="4981131"/>
                </a:lnTo>
                <a:lnTo>
                  <a:pt x="5415138" y="4938129"/>
                </a:lnTo>
                <a:lnTo>
                  <a:pt x="5436231" y="4895058"/>
                </a:lnTo>
                <a:lnTo>
                  <a:pt x="5457717" y="4851921"/>
                </a:lnTo>
                <a:lnTo>
                  <a:pt x="5479586" y="4808717"/>
                </a:lnTo>
                <a:lnTo>
                  <a:pt x="5501824" y="4765450"/>
                </a:lnTo>
                <a:lnTo>
                  <a:pt x="5524421" y="4722119"/>
                </a:lnTo>
                <a:lnTo>
                  <a:pt x="5547364" y="4678728"/>
                </a:lnTo>
                <a:lnTo>
                  <a:pt x="5570644" y="4635277"/>
                </a:lnTo>
                <a:lnTo>
                  <a:pt x="5618162" y="4548203"/>
                </a:lnTo>
                <a:lnTo>
                  <a:pt x="5666883" y="4460909"/>
                </a:lnTo>
                <a:lnTo>
                  <a:pt x="5716715" y="4373408"/>
                </a:lnTo>
                <a:lnTo>
                  <a:pt x="5767563" y="4285712"/>
                </a:lnTo>
                <a:lnTo>
                  <a:pt x="5819337" y="4197834"/>
                </a:lnTo>
                <a:lnTo>
                  <a:pt x="5871943" y="4109787"/>
                </a:lnTo>
                <a:lnTo>
                  <a:pt x="5925289" y="4021581"/>
                </a:lnTo>
                <a:lnTo>
                  <a:pt x="6006492" y="3889004"/>
                </a:lnTo>
                <a:lnTo>
                  <a:pt x="6088837" y="3756143"/>
                </a:lnTo>
                <a:lnTo>
                  <a:pt x="6479046" y="3133588"/>
                </a:lnTo>
                <a:lnTo>
                  <a:pt x="6589411" y="2955338"/>
                </a:lnTo>
                <a:lnTo>
                  <a:pt x="6671005" y="2821655"/>
                </a:lnTo>
                <a:lnTo>
                  <a:pt x="6724666" y="2732558"/>
                </a:lnTo>
                <a:lnTo>
                  <a:pt x="6777631" y="2643496"/>
                </a:lnTo>
                <a:lnTo>
                  <a:pt x="6829807" y="2554480"/>
                </a:lnTo>
                <a:lnTo>
                  <a:pt x="6881102" y="2465524"/>
                </a:lnTo>
                <a:lnTo>
                  <a:pt x="6931422" y="2376640"/>
                </a:lnTo>
                <a:lnTo>
                  <a:pt x="6980677" y="2287840"/>
                </a:lnTo>
                <a:lnTo>
                  <a:pt x="7028771" y="2199137"/>
                </a:lnTo>
                <a:lnTo>
                  <a:pt x="7052355" y="2154825"/>
                </a:lnTo>
                <a:lnTo>
                  <a:pt x="7075614" y="2110542"/>
                </a:lnTo>
                <a:lnTo>
                  <a:pt x="7098538" y="2066289"/>
                </a:lnTo>
                <a:lnTo>
                  <a:pt x="7123589" y="2016570"/>
                </a:lnTo>
                <a:lnTo>
                  <a:pt x="7147168" y="1966891"/>
                </a:lnTo>
                <a:lnTo>
                  <a:pt x="7169295" y="1917258"/>
                </a:lnTo>
                <a:lnTo>
                  <a:pt x="7189992" y="1867679"/>
                </a:lnTo>
                <a:lnTo>
                  <a:pt x="7209280" y="1818159"/>
                </a:lnTo>
                <a:lnTo>
                  <a:pt x="7227181" y="1768705"/>
                </a:lnTo>
                <a:lnTo>
                  <a:pt x="7243716" y="1719322"/>
                </a:lnTo>
                <a:lnTo>
                  <a:pt x="7258907" y="1670018"/>
                </a:lnTo>
                <a:lnTo>
                  <a:pt x="7272774" y="1620798"/>
                </a:lnTo>
                <a:lnTo>
                  <a:pt x="7285340" y="1571669"/>
                </a:lnTo>
                <a:lnTo>
                  <a:pt x="7296626" y="1522636"/>
                </a:lnTo>
                <a:lnTo>
                  <a:pt x="7306653" y="1473707"/>
                </a:lnTo>
                <a:lnTo>
                  <a:pt x="7315443" y="1424887"/>
                </a:lnTo>
                <a:lnTo>
                  <a:pt x="7323017" y="1376184"/>
                </a:lnTo>
                <a:lnTo>
                  <a:pt x="7329396" y="1327602"/>
                </a:lnTo>
                <a:lnTo>
                  <a:pt x="7334603" y="1279148"/>
                </a:lnTo>
                <a:lnTo>
                  <a:pt x="7338658" y="1230829"/>
                </a:lnTo>
                <a:lnTo>
                  <a:pt x="7341582" y="1182651"/>
                </a:lnTo>
                <a:lnTo>
                  <a:pt x="7343399" y="1134620"/>
                </a:lnTo>
                <a:lnTo>
                  <a:pt x="7344127" y="1086743"/>
                </a:lnTo>
                <a:lnTo>
                  <a:pt x="7343791" y="1039025"/>
                </a:lnTo>
                <a:lnTo>
                  <a:pt x="7342409" y="991473"/>
                </a:lnTo>
                <a:lnTo>
                  <a:pt x="7340005" y="944093"/>
                </a:lnTo>
                <a:lnTo>
                  <a:pt x="7336599" y="896891"/>
                </a:lnTo>
                <a:lnTo>
                  <a:pt x="7332213" y="849875"/>
                </a:lnTo>
                <a:lnTo>
                  <a:pt x="7326869" y="803049"/>
                </a:lnTo>
                <a:lnTo>
                  <a:pt x="7320587" y="756421"/>
                </a:lnTo>
                <a:lnTo>
                  <a:pt x="7313390" y="709996"/>
                </a:lnTo>
                <a:lnTo>
                  <a:pt x="7305298" y="663781"/>
                </a:lnTo>
                <a:lnTo>
                  <a:pt x="7296333" y="617782"/>
                </a:lnTo>
                <a:lnTo>
                  <a:pt x="7286517" y="572006"/>
                </a:lnTo>
                <a:lnTo>
                  <a:pt x="7275870" y="526458"/>
                </a:lnTo>
                <a:lnTo>
                  <a:pt x="7264415" y="481145"/>
                </a:lnTo>
                <a:lnTo>
                  <a:pt x="7252173" y="436073"/>
                </a:lnTo>
                <a:lnTo>
                  <a:pt x="7239165" y="391249"/>
                </a:lnTo>
                <a:lnTo>
                  <a:pt x="7225413" y="346678"/>
                </a:lnTo>
                <a:lnTo>
                  <a:pt x="7210938" y="302368"/>
                </a:lnTo>
                <a:lnTo>
                  <a:pt x="7195761" y="258323"/>
                </a:lnTo>
                <a:lnTo>
                  <a:pt x="7179905" y="214551"/>
                </a:lnTo>
                <a:lnTo>
                  <a:pt x="7163390" y="171058"/>
                </a:lnTo>
                <a:lnTo>
                  <a:pt x="7146237" y="127850"/>
                </a:lnTo>
                <a:lnTo>
                  <a:pt x="7128469" y="84934"/>
                </a:lnTo>
                <a:lnTo>
                  <a:pt x="7110107" y="42315"/>
                </a:lnTo>
                <a:lnTo>
                  <a:pt x="7091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011411" y="0"/>
            <a:ext cx="3182620" cy="2815590"/>
            <a:chOff x="9011411" y="0"/>
            <a:chExt cx="3182620" cy="2815590"/>
          </a:xfrm>
        </p:grpSpPr>
        <p:sp>
          <p:nvSpPr>
            <p:cNvPr id="5" name="object 5"/>
            <p:cNvSpPr/>
            <p:nvPr/>
          </p:nvSpPr>
          <p:spPr>
            <a:xfrm>
              <a:off x="9011411" y="0"/>
              <a:ext cx="3182620" cy="2815590"/>
            </a:xfrm>
            <a:custGeom>
              <a:avLst/>
              <a:gdLst/>
              <a:ahLst/>
              <a:cxnLst/>
              <a:rect l="l" t="t" r="r" b="b"/>
              <a:pathLst>
                <a:path w="3182620" h="2815590">
                  <a:moveTo>
                    <a:pt x="3182112" y="0"/>
                  </a:moveTo>
                  <a:lnTo>
                    <a:pt x="889" y="0"/>
                  </a:lnTo>
                  <a:lnTo>
                    <a:pt x="0" y="889"/>
                  </a:lnTo>
                  <a:lnTo>
                    <a:pt x="48107" y="8146"/>
                  </a:lnTo>
                  <a:lnTo>
                    <a:pt x="95787" y="17547"/>
                  </a:lnTo>
                  <a:lnTo>
                    <a:pt x="142975" y="29039"/>
                  </a:lnTo>
                  <a:lnTo>
                    <a:pt x="189606" y="42570"/>
                  </a:lnTo>
                  <a:lnTo>
                    <a:pt x="235613" y="58087"/>
                  </a:lnTo>
                  <a:lnTo>
                    <a:pt x="280934" y="75540"/>
                  </a:lnTo>
                  <a:lnTo>
                    <a:pt x="325500" y="94877"/>
                  </a:lnTo>
                  <a:lnTo>
                    <a:pt x="369249" y="116044"/>
                  </a:lnTo>
                  <a:lnTo>
                    <a:pt x="412114" y="138992"/>
                  </a:lnTo>
                  <a:lnTo>
                    <a:pt x="454031" y="163667"/>
                  </a:lnTo>
                  <a:lnTo>
                    <a:pt x="494933" y="190017"/>
                  </a:lnTo>
                  <a:lnTo>
                    <a:pt x="534757" y="217992"/>
                  </a:lnTo>
                  <a:lnTo>
                    <a:pt x="573436" y="247538"/>
                  </a:lnTo>
                  <a:lnTo>
                    <a:pt x="610906" y="278605"/>
                  </a:lnTo>
                  <a:lnTo>
                    <a:pt x="647101" y="311140"/>
                  </a:lnTo>
                  <a:lnTo>
                    <a:pt x="681956" y="345091"/>
                  </a:lnTo>
                  <a:lnTo>
                    <a:pt x="715406" y="380406"/>
                  </a:lnTo>
                  <a:lnTo>
                    <a:pt x="747386" y="417034"/>
                  </a:lnTo>
                  <a:lnTo>
                    <a:pt x="777830" y="454922"/>
                  </a:lnTo>
                  <a:lnTo>
                    <a:pt x="806673" y="494019"/>
                  </a:lnTo>
                  <a:lnTo>
                    <a:pt x="833851" y="534273"/>
                  </a:lnTo>
                  <a:lnTo>
                    <a:pt x="859297" y="575632"/>
                  </a:lnTo>
                  <a:lnTo>
                    <a:pt x="882947" y="618043"/>
                  </a:lnTo>
                  <a:lnTo>
                    <a:pt x="904735" y="661456"/>
                  </a:lnTo>
                  <a:lnTo>
                    <a:pt x="924597" y="705818"/>
                  </a:lnTo>
                  <a:lnTo>
                    <a:pt x="942467" y="751077"/>
                  </a:lnTo>
                  <a:lnTo>
                    <a:pt x="958565" y="798000"/>
                  </a:lnTo>
                  <a:lnTo>
                    <a:pt x="973020" y="845430"/>
                  </a:lnTo>
                  <a:lnTo>
                    <a:pt x="986159" y="893268"/>
                  </a:lnTo>
                  <a:lnTo>
                    <a:pt x="998312" y="941411"/>
                  </a:lnTo>
                  <a:lnTo>
                    <a:pt x="1009808" y="989758"/>
                  </a:lnTo>
                  <a:lnTo>
                    <a:pt x="1032147" y="1086660"/>
                  </a:lnTo>
                  <a:lnTo>
                    <a:pt x="1043648" y="1135012"/>
                  </a:lnTo>
                  <a:lnTo>
                    <a:pt x="1055809" y="1183162"/>
                  </a:lnTo>
                  <a:lnTo>
                    <a:pt x="1068959" y="1231011"/>
                  </a:lnTo>
                  <a:lnTo>
                    <a:pt x="1083559" y="1278857"/>
                  </a:lnTo>
                  <a:lnTo>
                    <a:pt x="1099979" y="1326308"/>
                  </a:lnTo>
                  <a:lnTo>
                    <a:pt x="1118406" y="1373024"/>
                  </a:lnTo>
                  <a:lnTo>
                    <a:pt x="1139028" y="1418662"/>
                  </a:lnTo>
                  <a:lnTo>
                    <a:pt x="1162034" y="1462881"/>
                  </a:lnTo>
                  <a:lnTo>
                    <a:pt x="1187611" y="1505340"/>
                  </a:lnTo>
                  <a:lnTo>
                    <a:pt x="1215948" y="1545697"/>
                  </a:lnTo>
                  <a:lnTo>
                    <a:pt x="1247234" y="1583611"/>
                  </a:lnTo>
                  <a:lnTo>
                    <a:pt x="1281656" y="1618741"/>
                  </a:lnTo>
                  <a:lnTo>
                    <a:pt x="1319403" y="1650746"/>
                  </a:lnTo>
                  <a:lnTo>
                    <a:pt x="1357321" y="1677145"/>
                  </a:lnTo>
                  <a:lnTo>
                    <a:pt x="1396980" y="1700054"/>
                  </a:lnTo>
                  <a:lnTo>
                    <a:pt x="1438203" y="1719817"/>
                  </a:lnTo>
                  <a:lnTo>
                    <a:pt x="1480814" y="1736778"/>
                  </a:lnTo>
                  <a:lnTo>
                    <a:pt x="1524638" y="1751283"/>
                  </a:lnTo>
                  <a:lnTo>
                    <a:pt x="1569499" y="1763677"/>
                  </a:lnTo>
                  <a:lnTo>
                    <a:pt x="1615221" y="1774304"/>
                  </a:lnTo>
                  <a:lnTo>
                    <a:pt x="1661628" y="1783509"/>
                  </a:lnTo>
                  <a:lnTo>
                    <a:pt x="1708544" y="1791637"/>
                  </a:lnTo>
                  <a:lnTo>
                    <a:pt x="1755794" y="1799034"/>
                  </a:lnTo>
                  <a:lnTo>
                    <a:pt x="1850592" y="1813011"/>
                  </a:lnTo>
                  <a:lnTo>
                    <a:pt x="1897788" y="1820282"/>
                  </a:lnTo>
                  <a:lnTo>
                    <a:pt x="1944615" y="1828200"/>
                  </a:lnTo>
                  <a:lnTo>
                    <a:pt x="1990896" y="1837111"/>
                  </a:lnTo>
                  <a:lnTo>
                    <a:pt x="2036456" y="1847359"/>
                  </a:lnTo>
                  <a:lnTo>
                    <a:pt x="2081119" y="1859290"/>
                  </a:lnTo>
                  <a:lnTo>
                    <a:pt x="2124709" y="1873247"/>
                  </a:lnTo>
                  <a:lnTo>
                    <a:pt x="2167051" y="1889578"/>
                  </a:lnTo>
                  <a:lnTo>
                    <a:pt x="2207968" y="1908625"/>
                  </a:lnTo>
                  <a:lnTo>
                    <a:pt x="2247286" y="1930734"/>
                  </a:lnTo>
                  <a:lnTo>
                    <a:pt x="2284827" y="1956250"/>
                  </a:lnTo>
                  <a:lnTo>
                    <a:pt x="2320417" y="1985517"/>
                  </a:lnTo>
                  <a:lnTo>
                    <a:pt x="2353700" y="2018487"/>
                  </a:lnTo>
                  <a:lnTo>
                    <a:pt x="2383602" y="2053979"/>
                  </a:lnTo>
                  <a:lnTo>
                    <a:pt x="2410587" y="2091662"/>
                  </a:lnTo>
                  <a:lnTo>
                    <a:pt x="2435115" y="2131203"/>
                  </a:lnTo>
                  <a:lnTo>
                    <a:pt x="2457652" y="2172269"/>
                  </a:lnTo>
                  <a:lnTo>
                    <a:pt x="2478659" y="2214528"/>
                  </a:lnTo>
                  <a:lnTo>
                    <a:pt x="2498598" y="2257648"/>
                  </a:lnTo>
                  <a:lnTo>
                    <a:pt x="2537129" y="2345142"/>
                  </a:lnTo>
                  <a:lnTo>
                    <a:pt x="2556646" y="2388851"/>
                  </a:lnTo>
                  <a:lnTo>
                    <a:pt x="2576947" y="2432091"/>
                  </a:lnTo>
                  <a:lnTo>
                    <a:pt x="2598496" y="2474530"/>
                  </a:lnTo>
                  <a:lnTo>
                    <a:pt x="2621755" y="2515837"/>
                  </a:lnTo>
                  <a:lnTo>
                    <a:pt x="2647187" y="2555678"/>
                  </a:lnTo>
                  <a:lnTo>
                    <a:pt x="2675255" y="2593721"/>
                  </a:lnTo>
                  <a:lnTo>
                    <a:pt x="2707166" y="2630135"/>
                  </a:lnTo>
                  <a:lnTo>
                    <a:pt x="2742024" y="2663711"/>
                  </a:lnTo>
                  <a:lnTo>
                    <a:pt x="2779539" y="2694310"/>
                  </a:lnTo>
                  <a:lnTo>
                    <a:pt x="2819420" y="2721795"/>
                  </a:lnTo>
                  <a:lnTo>
                    <a:pt x="2861376" y="2746029"/>
                  </a:lnTo>
                  <a:lnTo>
                    <a:pt x="2905119" y="2766874"/>
                  </a:lnTo>
                  <a:lnTo>
                    <a:pt x="2950356" y="2784194"/>
                  </a:lnTo>
                  <a:lnTo>
                    <a:pt x="2996799" y="2797849"/>
                  </a:lnTo>
                  <a:lnTo>
                    <a:pt x="3044157" y="2807705"/>
                  </a:lnTo>
                  <a:lnTo>
                    <a:pt x="3092139" y="2813621"/>
                  </a:lnTo>
                  <a:lnTo>
                    <a:pt x="3140456" y="2815463"/>
                  </a:lnTo>
                  <a:lnTo>
                    <a:pt x="3171906" y="2813962"/>
                  </a:lnTo>
                  <a:lnTo>
                    <a:pt x="3182112" y="2812923"/>
                  </a:lnTo>
                  <a:lnTo>
                    <a:pt x="3182112" y="0"/>
                  </a:lnTo>
                  <a:close/>
                </a:path>
              </a:pathLst>
            </a:custGeom>
            <a:solidFill>
              <a:srgbClr val="FFFFFF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41991" y="0"/>
              <a:ext cx="2350135" cy="2096135"/>
            </a:xfrm>
            <a:custGeom>
              <a:avLst/>
              <a:gdLst/>
              <a:ahLst/>
              <a:cxnLst/>
              <a:rect l="l" t="t" r="r" b="b"/>
              <a:pathLst>
                <a:path w="2350134" h="2096135">
                  <a:moveTo>
                    <a:pt x="2350007" y="0"/>
                  </a:moveTo>
                  <a:lnTo>
                    <a:pt x="0" y="0"/>
                  </a:lnTo>
                  <a:lnTo>
                    <a:pt x="35342" y="36712"/>
                  </a:lnTo>
                  <a:lnTo>
                    <a:pt x="71426" y="72685"/>
                  </a:lnTo>
                  <a:lnTo>
                    <a:pt x="108237" y="107905"/>
                  </a:lnTo>
                  <a:lnTo>
                    <a:pt x="145758" y="142361"/>
                  </a:lnTo>
                  <a:lnTo>
                    <a:pt x="183972" y="176041"/>
                  </a:lnTo>
                  <a:lnTo>
                    <a:pt x="222864" y="208931"/>
                  </a:lnTo>
                  <a:lnTo>
                    <a:pt x="262416" y="241019"/>
                  </a:lnTo>
                  <a:lnTo>
                    <a:pt x="302614" y="272293"/>
                  </a:lnTo>
                  <a:lnTo>
                    <a:pt x="343439" y="302741"/>
                  </a:lnTo>
                  <a:lnTo>
                    <a:pt x="384877" y="332350"/>
                  </a:lnTo>
                  <a:lnTo>
                    <a:pt x="426910" y="361108"/>
                  </a:lnTo>
                  <a:lnTo>
                    <a:pt x="469523" y="389003"/>
                  </a:lnTo>
                  <a:lnTo>
                    <a:pt x="512698" y="416021"/>
                  </a:lnTo>
                  <a:lnTo>
                    <a:pt x="556421" y="442151"/>
                  </a:lnTo>
                  <a:lnTo>
                    <a:pt x="600673" y="467381"/>
                  </a:lnTo>
                  <a:lnTo>
                    <a:pt x="645440" y="491697"/>
                  </a:lnTo>
                  <a:lnTo>
                    <a:pt x="690705" y="515088"/>
                  </a:lnTo>
                  <a:lnTo>
                    <a:pt x="736451" y="537541"/>
                  </a:lnTo>
                  <a:lnTo>
                    <a:pt x="782663" y="559044"/>
                  </a:lnTo>
                  <a:lnTo>
                    <a:pt x="829323" y="579584"/>
                  </a:lnTo>
                  <a:lnTo>
                    <a:pt x="876416" y="599150"/>
                  </a:lnTo>
                  <a:lnTo>
                    <a:pt x="923925" y="617727"/>
                  </a:lnTo>
                  <a:lnTo>
                    <a:pt x="971198" y="635233"/>
                  </a:lnTo>
                  <a:lnTo>
                    <a:pt x="1066547" y="669468"/>
                  </a:lnTo>
                  <a:lnTo>
                    <a:pt x="1114070" y="687010"/>
                  </a:lnTo>
                  <a:lnTo>
                    <a:pt x="1161122" y="705375"/>
                  </a:lnTo>
                  <a:lnTo>
                    <a:pt x="1207428" y="724970"/>
                  </a:lnTo>
                  <a:lnTo>
                    <a:pt x="1252711" y="746201"/>
                  </a:lnTo>
                  <a:lnTo>
                    <a:pt x="1296694" y="769473"/>
                  </a:lnTo>
                  <a:lnTo>
                    <a:pt x="1339101" y="795193"/>
                  </a:lnTo>
                  <a:lnTo>
                    <a:pt x="1379656" y="823766"/>
                  </a:lnTo>
                  <a:lnTo>
                    <a:pt x="1418081" y="855599"/>
                  </a:lnTo>
                  <a:lnTo>
                    <a:pt x="1452826" y="889604"/>
                  </a:lnTo>
                  <a:lnTo>
                    <a:pt x="1484485" y="925786"/>
                  </a:lnTo>
                  <a:lnTo>
                    <a:pt x="1513356" y="963941"/>
                  </a:lnTo>
                  <a:lnTo>
                    <a:pt x="1539736" y="1003867"/>
                  </a:lnTo>
                  <a:lnTo>
                    <a:pt x="1563922" y="1045362"/>
                  </a:lnTo>
                  <a:lnTo>
                    <a:pt x="1586211" y="1088225"/>
                  </a:lnTo>
                  <a:lnTo>
                    <a:pt x="1606900" y="1132252"/>
                  </a:lnTo>
                  <a:lnTo>
                    <a:pt x="1626286" y="1177243"/>
                  </a:lnTo>
                  <a:lnTo>
                    <a:pt x="1644665" y="1222994"/>
                  </a:lnTo>
                  <a:lnTo>
                    <a:pt x="1662336" y="1269303"/>
                  </a:lnTo>
                  <a:lnTo>
                    <a:pt x="1679595" y="1315969"/>
                  </a:lnTo>
                  <a:lnTo>
                    <a:pt x="1696738" y="1362789"/>
                  </a:lnTo>
                  <a:lnTo>
                    <a:pt x="1714064" y="1409562"/>
                  </a:lnTo>
                  <a:lnTo>
                    <a:pt x="1731868" y="1456084"/>
                  </a:lnTo>
                  <a:lnTo>
                    <a:pt x="1750448" y="1502155"/>
                  </a:lnTo>
                  <a:lnTo>
                    <a:pt x="1770101" y="1547571"/>
                  </a:lnTo>
                  <a:lnTo>
                    <a:pt x="1791124" y="1592131"/>
                  </a:lnTo>
                  <a:lnTo>
                    <a:pt x="1813813" y="1635633"/>
                  </a:lnTo>
                  <a:lnTo>
                    <a:pt x="1838295" y="1677327"/>
                  </a:lnTo>
                  <a:lnTo>
                    <a:pt x="1864792" y="1717735"/>
                  </a:lnTo>
                  <a:lnTo>
                    <a:pt x="1893218" y="1756794"/>
                  </a:lnTo>
                  <a:lnTo>
                    <a:pt x="1923486" y="1794438"/>
                  </a:lnTo>
                  <a:lnTo>
                    <a:pt x="1955508" y="1830606"/>
                  </a:lnTo>
                  <a:lnTo>
                    <a:pt x="1989197" y="1865232"/>
                  </a:lnTo>
                  <a:lnTo>
                    <a:pt x="2024467" y="1898254"/>
                  </a:lnTo>
                  <a:lnTo>
                    <a:pt x="2061230" y="1929608"/>
                  </a:lnTo>
                  <a:lnTo>
                    <a:pt x="2099399" y="1959230"/>
                  </a:lnTo>
                  <a:lnTo>
                    <a:pt x="2138886" y="1987056"/>
                  </a:lnTo>
                  <a:lnTo>
                    <a:pt x="2179606" y="2013022"/>
                  </a:lnTo>
                  <a:lnTo>
                    <a:pt x="2221469" y="2037066"/>
                  </a:lnTo>
                  <a:lnTo>
                    <a:pt x="2264390" y="2059124"/>
                  </a:lnTo>
                  <a:lnTo>
                    <a:pt x="2308281" y="2079130"/>
                  </a:lnTo>
                  <a:lnTo>
                    <a:pt x="2350007" y="2095805"/>
                  </a:lnTo>
                  <a:lnTo>
                    <a:pt x="2350007" y="0"/>
                  </a:lnTo>
                  <a:close/>
                </a:path>
              </a:pathLst>
            </a:custGeom>
            <a:solidFill>
              <a:srgbClr val="FFFFFF">
                <a:alpha val="4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5965" y="113538"/>
            <a:ext cx="4789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D0CECE"/>
                </a:solidFill>
                <a:latin typeface="Arial"/>
                <a:cs typeface="Arial"/>
              </a:rPr>
              <a:t>Кому</a:t>
            </a:r>
            <a:r>
              <a:rPr sz="1800" b="1" spc="-65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0CECE"/>
                </a:solidFill>
                <a:latin typeface="Arial"/>
                <a:cs typeface="Arial"/>
              </a:rPr>
              <a:t>доступен</a:t>
            </a:r>
            <a:r>
              <a:rPr sz="1800" b="1" spc="-75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D0CECE"/>
                </a:solidFill>
                <a:latin typeface="Arial"/>
                <a:cs typeface="Arial"/>
              </a:rPr>
              <a:t>образовательный</a:t>
            </a:r>
            <a:r>
              <a:rPr sz="1800" b="1" spc="-40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D0CECE"/>
                </a:solidFill>
                <a:latin typeface="Arial"/>
                <a:cs typeface="Arial"/>
              </a:rPr>
              <a:t>кредит?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339" y="1461516"/>
            <a:ext cx="11901170" cy="3615054"/>
            <a:chOff x="53339" y="1461516"/>
            <a:chExt cx="11901170" cy="3615054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39" y="1461516"/>
              <a:ext cx="4143755" cy="36149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5" y="1760220"/>
              <a:ext cx="3555492" cy="30358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9" y="1461516"/>
              <a:ext cx="4143755" cy="36149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5195" y="1760220"/>
              <a:ext cx="3555492" cy="30358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499" y="1461516"/>
              <a:ext cx="4143755" cy="36149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3775" y="1760220"/>
              <a:ext cx="3555492" cy="303580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64895" y="1870329"/>
            <a:ext cx="440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370" dirty="0">
                <a:solidFill>
                  <a:srgbClr val="08A652"/>
                </a:solidFill>
                <a:latin typeface="Trebuchet MS"/>
                <a:cs typeface="Trebuchet MS"/>
              </a:rPr>
              <a:t>#</a:t>
            </a:r>
            <a:r>
              <a:rPr sz="2800" b="1" spc="-395" dirty="0">
                <a:solidFill>
                  <a:srgbClr val="08A652"/>
                </a:solidFill>
                <a:latin typeface="Trebuchet MS"/>
                <a:cs typeface="Trebuchet MS"/>
              </a:rPr>
              <a:t>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25441" y="1870329"/>
            <a:ext cx="501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370" dirty="0">
                <a:solidFill>
                  <a:srgbClr val="08A652"/>
                </a:solidFill>
                <a:latin typeface="Trebuchet MS"/>
                <a:cs typeface="Trebuchet MS"/>
              </a:rPr>
              <a:t>#</a:t>
            </a:r>
            <a:r>
              <a:rPr sz="2800" b="1" spc="90" dirty="0">
                <a:solidFill>
                  <a:srgbClr val="08A652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02497" y="1870329"/>
            <a:ext cx="501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370" dirty="0">
                <a:solidFill>
                  <a:srgbClr val="08A652"/>
                </a:solidFill>
                <a:latin typeface="Trebuchet MS"/>
                <a:cs typeface="Trebuchet MS"/>
              </a:rPr>
              <a:t>#</a:t>
            </a:r>
            <a:r>
              <a:rPr sz="2800" b="1" spc="90" dirty="0">
                <a:solidFill>
                  <a:srgbClr val="08A652"/>
                </a:solidFill>
                <a:latin typeface="Trebuchet MS"/>
                <a:cs typeface="Trebuchet MS"/>
              </a:rPr>
              <a:t>3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7595" y="2545714"/>
            <a:ext cx="9919970" cy="1680210"/>
            <a:chOff x="577595" y="2545714"/>
            <a:chExt cx="9919970" cy="168021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9262" y="2551810"/>
              <a:ext cx="1867407" cy="3825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19262" y="2990722"/>
              <a:ext cx="2178304" cy="3825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36363" y="2551810"/>
              <a:ext cx="601878" cy="3825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87722" y="2551810"/>
              <a:ext cx="429768" cy="3825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5569" y="2551810"/>
              <a:ext cx="1118362" cy="3825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7595" y="2545714"/>
              <a:ext cx="2393569" cy="2865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7595" y="2912998"/>
              <a:ext cx="2802636" cy="2865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7595" y="3280282"/>
              <a:ext cx="320497" cy="2865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1260" y="3280282"/>
              <a:ext cx="2566797" cy="2865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7595" y="3609162"/>
              <a:ext cx="299923" cy="2868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7544" y="3609162"/>
              <a:ext cx="2418842" cy="2868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7595" y="3938904"/>
              <a:ext cx="320497" cy="2865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1260" y="3938904"/>
              <a:ext cx="727862" cy="286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64818" y="3938904"/>
              <a:ext cx="281178" cy="2865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52270" y="3938904"/>
              <a:ext cx="1371600" cy="286512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780897" y="5874105"/>
            <a:ext cx="7959090" cy="292735"/>
            <a:chOff x="780897" y="5874105"/>
            <a:chExt cx="7959090" cy="292735"/>
          </a:xfrm>
        </p:grpSpPr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0897" y="5874105"/>
              <a:ext cx="4428490" cy="29260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2954" y="5874105"/>
              <a:ext cx="3646932" cy="29260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448665" y="656844"/>
            <a:ext cx="6101715" cy="586740"/>
            <a:chOff x="448665" y="656844"/>
            <a:chExt cx="6101715" cy="586740"/>
          </a:xfrm>
        </p:grpSpPr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8665" y="656844"/>
              <a:ext cx="3481324" cy="5867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81349" y="656844"/>
              <a:ext cx="2868803" cy="586739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79170" y="5831509"/>
            <a:ext cx="106032" cy="3257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7492" y="0"/>
            <a:ext cx="4064635" cy="6858000"/>
          </a:xfrm>
          <a:custGeom>
            <a:avLst/>
            <a:gdLst/>
            <a:ahLst/>
            <a:cxnLst/>
            <a:rect l="l" t="t" r="r" b="b"/>
            <a:pathLst>
              <a:path w="4064634" h="6858000">
                <a:moveTo>
                  <a:pt x="4064507" y="0"/>
                </a:moveTo>
                <a:lnTo>
                  <a:pt x="0" y="0"/>
                </a:lnTo>
                <a:lnTo>
                  <a:pt x="0" y="6858000"/>
                </a:lnTo>
                <a:lnTo>
                  <a:pt x="4064507" y="6858000"/>
                </a:lnTo>
                <a:lnTo>
                  <a:pt x="4064507" y="0"/>
                </a:lnTo>
                <a:close/>
              </a:path>
            </a:pathLst>
          </a:custGeom>
          <a:solidFill>
            <a:srgbClr val="E8F3B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48770" cy="6858000"/>
            <a:chOff x="0" y="0"/>
            <a:chExt cx="1174877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5" h="6858000">
                  <a:moveTo>
                    <a:pt x="40645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64508" y="6858000"/>
                  </a:lnTo>
                  <a:lnTo>
                    <a:pt x="4064508" y="0"/>
                  </a:lnTo>
                  <a:close/>
                </a:path>
              </a:pathLst>
            </a:custGeom>
            <a:solidFill>
              <a:srgbClr val="9CF1B1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84220" y="12191"/>
              <a:ext cx="5623560" cy="5105400"/>
            </a:xfrm>
            <a:custGeom>
              <a:avLst/>
              <a:gdLst/>
              <a:ahLst/>
              <a:cxnLst/>
              <a:rect l="l" t="t" r="r" b="b"/>
              <a:pathLst>
                <a:path w="5623559" h="5105400">
                  <a:moveTo>
                    <a:pt x="3102261" y="5092700"/>
                  </a:moveTo>
                  <a:lnTo>
                    <a:pt x="2521298" y="5092700"/>
                  </a:lnTo>
                  <a:lnTo>
                    <a:pt x="2569161" y="5105400"/>
                  </a:lnTo>
                  <a:lnTo>
                    <a:pt x="3054398" y="5105400"/>
                  </a:lnTo>
                  <a:lnTo>
                    <a:pt x="3102261" y="5092700"/>
                  </a:lnTo>
                  <a:close/>
                </a:path>
                <a:path w="5623559" h="5105400">
                  <a:moveTo>
                    <a:pt x="3197272" y="5080000"/>
                  </a:moveTo>
                  <a:lnTo>
                    <a:pt x="2426287" y="5080000"/>
                  </a:lnTo>
                  <a:lnTo>
                    <a:pt x="2473671" y="5092700"/>
                  </a:lnTo>
                  <a:lnTo>
                    <a:pt x="3149888" y="5092700"/>
                  </a:lnTo>
                  <a:lnTo>
                    <a:pt x="3197272" y="5080000"/>
                  </a:lnTo>
                  <a:close/>
                </a:path>
                <a:path w="5623559" h="5105400">
                  <a:moveTo>
                    <a:pt x="3291284" y="5067300"/>
                  </a:moveTo>
                  <a:lnTo>
                    <a:pt x="2332275" y="5067300"/>
                  </a:lnTo>
                  <a:lnTo>
                    <a:pt x="2379153" y="5080000"/>
                  </a:lnTo>
                  <a:lnTo>
                    <a:pt x="3244406" y="5080000"/>
                  </a:lnTo>
                  <a:lnTo>
                    <a:pt x="3291284" y="5067300"/>
                  </a:lnTo>
                  <a:close/>
                </a:path>
                <a:path w="5623559" h="5105400">
                  <a:moveTo>
                    <a:pt x="3476099" y="5029200"/>
                  </a:moveTo>
                  <a:lnTo>
                    <a:pt x="2147460" y="5029200"/>
                  </a:lnTo>
                  <a:lnTo>
                    <a:pt x="2285660" y="5067300"/>
                  </a:lnTo>
                  <a:lnTo>
                    <a:pt x="3337899" y="5067300"/>
                  </a:lnTo>
                  <a:lnTo>
                    <a:pt x="3476099" y="5029200"/>
                  </a:lnTo>
                  <a:close/>
                </a:path>
                <a:path w="5623559" h="5105400">
                  <a:moveTo>
                    <a:pt x="4218222" y="0"/>
                  </a:moveTo>
                  <a:lnTo>
                    <a:pt x="1405337" y="0"/>
                  </a:lnTo>
                  <a:lnTo>
                    <a:pt x="1379465" y="12700"/>
                  </a:lnTo>
                  <a:lnTo>
                    <a:pt x="1340345" y="38100"/>
                  </a:lnTo>
                  <a:lnTo>
                    <a:pt x="1301644" y="50800"/>
                  </a:lnTo>
                  <a:lnTo>
                    <a:pt x="1263367" y="76200"/>
                  </a:lnTo>
                  <a:lnTo>
                    <a:pt x="1188117" y="127000"/>
                  </a:lnTo>
                  <a:lnTo>
                    <a:pt x="1114647" y="177800"/>
                  </a:lnTo>
                  <a:lnTo>
                    <a:pt x="1078598" y="215900"/>
                  </a:lnTo>
                  <a:lnTo>
                    <a:pt x="1007902" y="266700"/>
                  </a:lnTo>
                  <a:lnTo>
                    <a:pt x="973269" y="292100"/>
                  </a:lnTo>
                  <a:lnTo>
                    <a:pt x="939122" y="317500"/>
                  </a:lnTo>
                  <a:lnTo>
                    <a:pt x="905467" y="355600"/>
                  </a:lnTo>
                  <a:lnTo>
                    <a:pt x="872312" y="381000"/>
                  </a:lnTo>
                  <a:lnTo>
                    <a:pt x="839664" y="419100"/>
                  </a:lnTo>
                  <a:lnTo>
                    <a:pt x="807527" y="444500"/>
                  </a:lnTo>
                  <a:lnTo>
                    <a:pt x="775911" y="482600"/>
                  </a:lnTo>
                  <a:lnTo>
                    <a:pt x="744821" y="508000"/>
                  </a:lnTo>
                  <a:lnTo>
                    <a:pt x="714264" y="546100"/>
                  </a:lnTo>
                  <a:lnTo>
                    <a:pt x="684247" y="571500"/>
                  </a:lnTo>
                  <a:lnTo>
                    <a:pt x="654776" y="609600"/>
                  </a:lnTo>
                  <a:lnTo>
                    <a:pt x="625859" y="647700"/>
                  </a:lnTo>
                  <a:lnTo>
                    <a:pt x="597502" y="673100"/>
                  </a:lnTo>
                  <a:lnTo>
                    <a:pt x="569711" y="711200"/>
                  </a:lnTo>
                  <a:lnTo>
                    <a:pt x="542495" y="749300"/>
                  </a:lnTo>
                  <a:lnTo>
                    <a:pt x="515858" y="787400"/>
                  </a:lnTo>
                  <a:lnTo>
                    <a:pt x="489809" y="825500"/>
                  </a:lnTo>
                  <a:lnTo>
                    <a:pt x="464354" y="863600"/>
                  </a:lnTo>
                  <a:lnTo>
                    <a:pt x="439499" y="901700"/>
                  </a:lnTo>
                  <a:lnTo>
                    <a:pt x="415252" y="939800"/>
                  </a:lnTo>
                  <a:lnTo>
                    <a:pt x="391618" y="977900"/>
                  </a:lnTo>
                  <a:lnTo>
                    <a:pt x="368606" y="1016000"/>
                  </a:lnTo>
                  <a:lnTo>
                    <a:pt x="346221" y="1054100"/>
                  </a:lnTo>
                  <a:lnTo>
                    <a:pt x="324471" y="1092200"/>
                  </a:lnTo>
                  <a:lnTo>
                    <a:pt x="303361" y="1130300"/>
                  </a:lnTo>
                  <a:lnTo>
                    <a:pt x="282900" y="1168400"/>
                  </a:lnTo>
                  <a:lnTo>
                    <a:pt x="263093" y="1206500"/>
                  </a:lnTo>
                  <a:lnTo>
                    <a:pt x="243947" y="1244600"/>
                  </a:lnTo>
                  <a:lnTo>
                    <a:pt x="225470" y="1295400"/>
                  </a:lnTo>
                  <a:lnTo>
                    <a:pt x="207667" y="1333500"/>
                  </a:lnTo>
                  <a:lnTo>
                    <a:pt x="190546" y="1371600"/>
                  </a:lnTo>
                  <a:lnTo>
                    <a:pt x="174114" y="1422400"/>
                  </a:lnTo>
                  <a:lnTo>
                    <a:pt x="158376" y="1460500"/>
                  </a:lnTo>
                  <a:lnTo>
                    <a:pt x="143341" y="1498600"/>
                  </a:lnTo>
                  <a:lnTo>
                    <a:pt x="129014" y="1549400"/>
                  </a:lnTo>
                  <a:lnTo>
                    <a:pt x="115402" y="1587500"/>
                  </a:lnTo>
                  <a:lnTo>
                    <a:pt x="102513" y="1638300"/>
                  </a:lnTo>
                  <a:lnTo>
                    <a:pt x="90352" y="1676400"/>
                  </a:lnTo>
                  <a:lnTo>
                    <a:pt x="78927" y="1727200"/>
                  </a:lnTo>
                  <a:lnTo>
                    <a:pt x="68245" y="1765300"/>
                  </a:lnTo>
                  <a:lnTo>
                    <a:pt x="58311" y="1816100"/>
                  </a:lnTo>
                  <a:lnTo>
                    <a:pt x="49134" y="1854200"/>
                  </a:lnTo>
                  <a:lnTo>
                    <a:pt x="40719" y="1905000"/>
                  </a:lnTo>
                  <a:lnTo>
                    <a:pt x="33073" y="1943100"/>
                  </a:lnTo>
                  <a:lnTo>
                    <a:pt x="26204" y="1993900"/>
                  </a:lnTo>
                  <a:lnTo>
                    <a:pt x="20117" y="2044700"/>
                  </a:lnTo>
                  <a:lnTo>
                    <a:pt x="14821" y="2082800"/>
                  </a:lnTo>
                  <a:lnTo>
                    <a:pt x="10320" y="2133600"/>
                  </a:lnTo>
                  <a:lnTo>
                    <a:pt x="6623" y="2184400"/>
                  </a:lnTo>
                  <a:lnTo>
                    <a:pt x="3735" y="2222500"/>
                  </a:lnTo>
                  <a:lnTo>
                    <a:pt x="1664" y="2273300"/>
                  </a:lnTo>
                  <a:lnTo>
                    <a:pt x="417" y="2324100"/>
                  </a:lnTo>
                  <a:lnTo>
                    <a:pt x="0" y="2374900"/>
                  </a:lnTo>
                  <a:lnTo>
                    <a:pt x="417" y="2413000"/>
                  </a:lnTo>
                  <a:lnTo>
                    <a:pt x="1664" y="2463800"/>
                  </a:lnTo>
                  <a:lnTo>
                    <a:pt x="3735" y="2514600"/>
                  </a:lnTo>
                  <a:lnTo>
                    <a:pt x="6623" y="2552700"/>
                  </a:lnTo>
                  <a:lnTo>
                    <a:pt x="10320" y="2603500"/>
                  </a:lnTo>
                  <a:lnTo>
                    <a:pt x="14821" y="2654300"/>
                  </a:lnTo>
                  <a:lnTo>
                    <a:pt x="20117" y="2705100"/>
                  </a:lnTo>
                  <a:lnTo>
                    <a:pt x="26204" y="2743200"/>
                  </a:lnTo>
                  <a:lnTo>
                    <a:pt x="33073" y="2794000"/>
                  </a:lnTo>
                  <a:lnTo>
                    <a:pt x="40719" y="2832100"/>
                  </a:lnTo>
                  <a:lnTo>
                    <a:pt x="49134" y="2882900"/>
                  </a:lnTo>
                  <a:lnTo>
                    <a:pt x="58311" y="2933700"/>
                  </a:lnTo>
                  <a:lnTo>
                    <a:pt x="68245" y="2971800"/>
                  </a:lnTo>
                  <a:lnTo>
                    <a:pt x="78927" y="3022600"/>
                  </a:lnTo>
                  <a:lnTo>
                    <a:pt x="90352" y="3060700"/>
                  </a:lnTo>
                  <a:lnTo>
                    <a:pt x="102513" y="3111500"/>
                  </a:lnTo>
                  <a:lnTo>
                    <a:pt x="115402" y="3149600"/>
                  </a:lnTo>
                  <a:lnTo>
                    <a:pt x="129014" y="3187700"/>
                  </a:lnTo>
                  <a:lnTo>
                    <a:pt x="143341" y="3238500"/>
                  </a:lnTo>
                  <a:lnTo>
                    <a:pt x="158376" y="3276600"/>
                  </a:lnTo>
                  <a:lnTo>
                    <a:pt x="174114" y="3327400"/>
                  </a:lnTo>
                  <a:lnTo>
                    <a:pt x="190546" y="3365500"/>
                  </a:lnTo>
                  <a:lnTo>
                    <a:pt x="207667" y="3403600"/>
                  </a:lnTo>
                  <a:lnTo>
                    <a:pt x="225470" y="3441700"/>
                  </a:lnTo>
                  <a:lnTo>
                    <a:pt x="243947" y="3492500"/>
                  </a:lnTo>
                  <a:lnTo>
                    <a:pt x="263093" y="3530600"/>
                  </a:lnTo>
                  <a:lnTo>
                    <a:pt x="282900" y="3568700"/>
                  </a:lnTo>
                  <a:lnTo>
                    <a:pt x="303361" y="3606800"/>
                  </a:lnTo>
                  <a:lnTo>
                    <a:pt x="324471" y="3644900"/>
                  </a:lnTo>
                  <a:lnTo>
                    <a:pt x="346221" y="3683000"/>
                  </a:lnTo>
                  <a:lnTo>
                    <a:pt x="368606" y="3733800"/>
                  </a:lnTo>
                  <a:lnTo>
                    <a:pt x="391618" y="3771900"/>
                  </a:lnTo>
                  <a:lnTo>
                    <a:pt x="415252" y="3810000"/>
                  </a:lnTo>
                  <a:lnTo>
                    <a:pt x="439499" y="3848100"/>
                  </a:lnTo>
                  <a:lnTo>
                    <a:pt x="464354" y="3873500"/>
                  </a:lnTo>
                  <a:lnTo>
                    <a:pt x="489809" y="3911600"/>
                  </a:lnTo>
                  <a:lnTo>
                    <a:pt x="515858" y="3949700"/>
                  </a:lnTo>
                  <a:lnTo>
                    <a:pt x="542495" y="3987800"/>
                  </a:lnTo>
                  <a:lnTo>
                    <a:pt x="569711" y="4025900"/>
                  </a:lnTo>
                  <a:lnTo>
                    <a:pt x="597502" y="4064000"/>
                  </a:lnTo>
                  <a:lnTo>
                    <a:pt x="625859" y="4089400"/>
                  </a:lnTo>
                  <a:lnTo>
                    <a:pt x="654776" y="4127500"/>
                  </a:lnTo>
                  <a:lnTo>
                    <a:pt x="684247" y="4165600"/>
                  </a:lnTo>
                  <a:lnTo>
                    <a:pt x="714264" y="4191000"/>
                  </a:lnTo>
                  <a:lnTo>
                    <a:pt x="744821" y="4229100"/>
                  </a:lnTo>
                  <a:lnTo>
                    <a:pt x="775911" y="4267200"/>
                  </a:lnTo>
                  <a:lnTo>
                    <a:pt x="807527" y="4292600"/>
                  </a:lnTo>
                  <a:lnTo>
                    <a:pt x="839664" y="4318000"/>
                  </a:lnTo>
                  <a:lnTo>
                    <a:pt x="872312" y="4356100"/>
                  </a:lnTo>
                  <a:lnTo>
                    <a:pt x="905467" y="4381500"/>
                  </a:lnTo>
                  <a:lnTo>
                    <a:pt x="939122" y="4419600"/>
                  </a:lnTo>
                  <a:lnTo>
                    <a:pt x="973269" y="4445000"/>
                  </a:lnTo>
                  <a:lnTo>
                    <a:pt x="1007902" y="4470400"/>
                  </a:lnTo>
                  <a:lnTo>
                    <a:pt x="1043013" y="4495800"/>
                  </a:lnTo>
                  <a:lnTo>
                    <a:pt x="1078598" y="4533900"/>
                  </a:lnTo>
                  <a:lnTo>
                    <a:pt x="1114647" y="4559300"/>
                  </a:lnTo>
                  <a:lnTo>
                    <a:pt x="1188117" y="4610100"/>
                  </a:lnTo>
                  <a:lnTo>
                    <a:pt x="1263367" y="4660900"/>
                  </a:lnTo>
                  <a:lnTo>
                    <a:pt x="1340345" y="4711700"/>
                  </a:lnTo>
                  <a:lnTo>
                    <a:pt x="1379465" y="4724400"/>
                  </a:lnTo>
                  <a:lnTo>
                    <a:pt x="1499267" y="4800600"/>
                  </a:lnTo>
                  <a:lnTo>
                    <a:pt x="1539993" y="4813300"/>
                  </a:lnTo>
                  <a:lnTo>
                    <a:pt x="1581103" y="4838700"/>
                  </a:lnTo>
                  <a:lnTo>
                    <a:pt x="1622591" y="4851400"/>
                  </a:lnTo>
                  <a:lnTo>
                    <a:pt x="1664450" y="4876800"/>
                  </a:lnTo>
                  <a:lnTo>
                    <a:pt x="1706674" y="4889500"/>
                  </a:lnTo>
                  <a:lnTo>
                    <a:pt x="1749255" y="4914900"/>
                  </a:lnTo>
                  <a:lnTo>
                    <a:pt x="1923019" y="4965700"/>
                  </a:lnTo>
                  <a:lnTo>
                    <a:pt x="1967287" y="4991100"/>
                  </a:lnTo>
                  <a:lnTo>
                    <a:pt x="2101965" y="5029200"/>
                  </a:lnTo>
                  <a:lnTo>
                    <a:pt x="3521594" y="5029200"/>
                  </a:lnTo>
                  <a:lnTo>
                    <a:pt x="3656272" y="4991100"/>
                  </a:lnTo>
                  <a:lnTo>
                    <a:pt x="3700540" y="4965700"/>
                  </a:lnTo>
                  <a:lnTo>
                    <a:pt x="3874304" y="4914900"/>
                  </a:lnTo>
                  <a:lnTo>
                    <a:pt x="3916885" y="4889500"/>
                  </a:lnTo>
                  <a:lnTo>
                    <a:pt x="3959109" y="4876800"/>
                  </a:lnTo>
                  <a:lnTo>
                    <a:pt x="4000968" y="4851400"/>
                  </a:lnTo>
                  <a:lnTo>
                    <a:pt x="4042456" y="4838700"/>
                  </a:lnTo>
                  <a:lnTo>
                    <a:pt x="4083566" y="4813300"/>
                  </a:lnTo>
                  <a:lnTo>
                    <a:pt x="4124292" y="4800600"/>
                  </a:lnTo>
                  <a:lnTo>
                    <a:pt x="4244094" y="4724400"/>
                  </a:lnTo>
                  <a:lnTo>
                    <a:pt x="4283214" y="4711700"/>
                  </a:lnTo>
                  <a:lnTo>
                    <a:pt x="4360192" y="4660900"/>
                  </a:lnTo>
                  <a:lnTo>
                    <a:pt x="4435442" y="4610100"/>
                  </a:lnTo>
                  <a:lnTo>
                    <a:pt x="4508912" y="4559300"/>
                  </a:lnTo>
                  <a:lnTo>
                    <a:pt x="4544961" y="4533900"/>
                  </a:lnTo>
                  <a:lnTo>
                    <a:pt x="4580546" y="4495800"/>
                  </a:lnTo>
                  <a:lnTo>
                    <a:pt x="4615657" y="4470400"/>
                  </a:lnTo>
                  <a:lnTo>
                    <a:pt x="4650290" y="4445000"/>
                  </a:lnTo>
                  <a:lnTo>
                    <a:pt x="4684437" y="4419600"/>
                  </a:lnTo>
                  <a:lnTo>
                    <a:pt x="4718092" y="4381500"/>
                  </a:lnTo>
                  <a:lnTo>
                    <a:pt x="4751247" y="4356100"/>
                  </a:lnTo>
                  <a:lnTo>
                    <a:pt x="4783895" y="4318000"/>
                  </a:lnTo>
                  <a:lnTo>
                    <a:pt x="4816032" y="4292600"/>
                  </a:lnTo>
                  <a:lnTo>
                    <a:pt x="4847648" y="4267200"/>
                  </a:lnTo>
                  <a:lnTo>
                    <a:pt x="4878738" y="4229100"/>
                  </a:lnTo>
                  <a:lnTo>
                    <a:pt x="4909295" y="4191000"/>
                  </a:lnTo>
                  <a:lnTo>
                    <a:pt x="4939312" y="4165600"/>
                  </a:lnTo>
                  <a:lnTo>
                    <a:pt x="4968783" y="4127500"/>
                  </a:lnTo>
                  <a:lnTo>
                    <a:pt x="4997700" y="4089400"/>
                  </a:lnTo>
                  <a:lnTo>
                    <a:pt x="5026057" y="4064000"/>
                  </a:lnTo>
                  <a:lnTo>
                    <a:pt x="5053848" y="4025900"/>
                  </a:lnTo>
                  <a:lnTo>
                    <a:pt x="5081064" y="3987800"/>
                  </a:lnTo>
                  <a:lnTo>
                    <a:pt x="5107701" y="3949700"/>
                  </a:lnTo>
                  <a:lnTo>
                    <a:pt x="5133750" y="3911600"/>
                  </a:lnTo>
                  <a:lnTo>
                    <a:pt x="5159205" y="3873500"/>
                  </a:lnTo>
                  <a:lnTo>
                    <a:pt x="5184060" y="3848100"/>
                  </a:lnTo>
                  <a:lnTo>
                    <a:pt x="5208307" y="3810000"/>
                  </a:lnTo>
                  <a:lnTo>
                    <a:pt x="5231941" y="3771900"/>
                  </a:lnTo>
                  <a:lnTo>
                    <a:pt x="5254953" y="3733800"/>
                  </a:lnTo>
                  <a:lnTo>
                    <a:pt x="5277338" y="3683000"/>
                  </a:lnTo>
                  <a:lnTo>
                    <a:pt x="5299088" y="3644900"/>
                  </a:lnTo>
                  <a:lnTo>
                    <a:pt x="5320198" y="3606800"/>
                  </a:lnTo>
                  <a:lnTo>
                    <a:pt x="5340659" y="3568700"/>
                  </a:lnTo>
                  <a:lnTo>
                    <a:pt x="5360466" y="3530600"/>
                  </a:lnTo>
                  <a:lnTo>
                    <a:pt x="5379612" y="3492500"/>
                  </a:lnTo>
                  <a:lnTo>
                    <a:pt x="5398089" y="3441700"/>
                  </a:lnTo>
                  <a:lnTo>
                    <a:pt x="5415892" y="3403600"/>
                  </a:lnTo>
                  <a:lnTo>
                    <a:pt x="5433013" y="3365500"/>
                  </a:lnTo>
                  <a:lnTo>
                    <a:pt x="5449445" y="3327400"/>
                  </a:lnTo>
                  <a:lnTo>
                    <a:pt x="5465183" y="3276600"/>
                  </a:lnTo>
                  <a:lnTo>
                    <a:pt x="5480218" y="3238500"/>
                  </a:lnTo>
                  <a:lnTo>
                    <a:pt x="5494545" y="3187700"/>
                  </a:lnTo>
                  <a:lnTo>
                    <a:pt x="5508157" y="3149600"/>
                  </a:lnTo>
                  <a:lnTo>
                    <a:pt x="5521046" y="3111500"/>
                  </a:lnTo>
                  <a:lnTo>
                    <a:pt x="5533207" y="3060700"/>
                  </a:lnTo>
                  <a:lnTo>
                    <a:pt x="5544632" y="3022600"/>
                  </a:lnTo>
                  <a:lnTo>
                    <a:pt x="5555314" y="2971800"/>
                  </a:lnTo>
                  <a:lnTo>
                    <a:pt x="5565248" y="2933700"/>
                  </a:lnTo>
                  <a:lnTo>
                    <a:pt x="5574425" y="2882900"/>
                  </a:lnTo>
                  <a:lnTo>
                    <a:pt x="5582840" y="2832100"/>
                  </a:lnTo>
                  <a:lnTo>
                    <a:pt x="5590486" y="2794000"/>
                  </a:lnTo>
                  <a:lnTo>
                    <a:pt x="5597355" y="2743200"/>
                  </a:lnTo>
                  <a:lnTo>
                    <a:pt x="5603442" y="2705100"/>
                  </a:lnTo>
                  <a:lnTo>
                    <a:pt x="5608738" y="2654300"/>
                  </a:lnTo>
                  <a:lnTo>
                    <a:pt x="5613239" y="2603500"/>
                  </a:lnTo>
                  <a:lnTo>
                    <a:pt x="5616936" y="2552700"/>
                  </a:lnTo>
                  <a:lnTo>
                    <a:pt x="5619824" y="2514600"/>
                  </a:lnTo>
                  <a:lnTo>
                    <a:pt x="5621895" y="2463800"/>
                  </a:lnTo>
                  <a:lnTo>
                    <a:pt x="5623142" y="2413000"/>
                  </a:lnTo>
                  <a:lnTo>
                    <a:pt x="5623559" y="2374900"/>
                  </a:lnTo>
                  <a:lnTo>
                    <a:pt x="5623142" y="2324100"/>
                  </a:lnTo>
                  <a:lnTo>
                    <a:pt x="5621895" y="2273300"/>
                  </a:lnTo>
                  <a:lnTo>
                    <a:pt x="5619824" y="2222500"/>
                  </a:lnTo>
                  <a:lnTo>
                    <a:pt x="5616936" y="2184400"/>
                  </a:lnTo>
                  <a:lnTo>
                    <a:pt x="5613239" y="2133600"/>
                  </a:lnTo>
                  <a:lnTo>
                    <a:pt x="5608738" y="2082800"/>
                  </a:lnTo>
                  <a:lnTo>
                    <a:pt x="5603442" y="2044700"/>
                  </a:lnTo>
                  <a:lnTo>
                    <a:pt x="5597355" y="1993900"/>
                  </a:lnTo>
                  <a:lnTo>
                    <a:pt x="5590486" y="1943100"/>
                  </a:lnTo>
                  <a:lnTo>
                    <a:pt x="5582840" y="1905000"/>
                  </a:lnTo>
                  <a:lnTo>
                    <a:pt x="5574425" y="1854200"/>
                  </a:lnTo>
                  <a:lnTo>
                    <a:pt x="5565248" y="1816100"/>
                  </a:lnTo>
                  <a:lnTo>
                    <a:pt x="5555314" y="1765300"/>
                  </a:lnTo>
                  <a:lnTo>
                    <a:pt x="5544632" y="1727200"/>
                  </a:lnTo>
                  <a:lnTo>
                    <a:pt x="5533207" y="1676400"/>
                  </a:lnTo>
                  <a:lnTo>
                    <a:pt x="5521046" y="1638300"/>
                  </a:lnTo>
                  <a:lnTo>
                    <a:pt x="5508157" y="1587500"/>
                  </a:lnTo>
                  <a:lnTo>
                    <a:pt x="5494545" y="1549400"/>
                  </a:lnTo>
                  <a:lnTo>
                    <a:pt x="5480218" y="1498600"/>
                  </a:lnTo>
                  <a:lnTo>
                    <a:pt x="5465183" y="1460500"/>
                  </a:lnTo>
                  <a:lnTo>
                    <a:pt x="5449445" y="1422400"/>
                  </a:lnTo>
                  <a:lnTo>
                    <a:pt x="5433013" y="1371600"/>
                  </a:lnTo>
                  <a:lnTo>
                    <a:pt x="5415892" y="1333500"/>
                  </a:lnTo>
                  <a:lnTo>
                    <a:pt x="5398089" y="1295400"/>
                  </a:lnTo>
                  <a:lnTo>
                    <a:pt x="5379612" y="1244600"/>
                  </a:lnTo>
                  <a:lnTo>
                    <a:pt x="5360466" y="1206500"/>
                  </a:lnTo>
                  <a:lnTo>
                    <a:pt x="5340659" y="1168400"/>
                  </a:lnTo>
                  <a:lnTo>
                    <a:pt x="5320198" y="1130300"/>
                  </a:lnTo>
                  <a:lnTo>
                    <a:pt x="5299088" y="1092200"/>
                  </a:lnTo>
                  <a:lnTo>
                    <a:pt x="5277338" y="1054100"/>
                  </a:lnTo>
                  <a:lnTo>
                    <a:pt x="5254953" y="1016000"/>
                  </a:lnTo>
                  <a:lnTo>
                    <a:pt x="5231941" y="977900"/>
                  </a:lnTo>
                  <a:lnTo>
                    <a:pt x="5208307" y="939800"/>
                  </a:lnTo>
                  <a:lnTo>
                    <a:pt x="5184060" y="901700"/>
                  </a:lnTo>
                  <a:lnTo>
                    <a:pt x="5159205" y="863600"/>
                  </a:lnTo>
                  <a:lnTo>
                    <a:pt x="5133750" y="825500"/>
                  </a:lnTo>
                  <a:lnTo>
                    <a:pt x="5107701" y="787400"/>
                  </a:lnTo>
                  <a:lnTo>
                    <a:pt x="5081064" y="749300"/>
                  </a:lnTo>
                  <a:lnTo>
                    <a:pt x="5053848" y="711200"/>
                  </a:lnTo>
                  <a:lnTo>
                    <a:pt x="5026057" y="673100"/>
                  </a:lnTo>
                  <a:lnTo>
                    <a:pt x="4997700" y="647700"/>
                  </a:lnTo>
                  <a:lnTo>
                    <a:pt x="4968783" y="609600"/>
                  </a:lnTo>
                  <a:lnTo>
                    <a:pt x="4939312" y="571500"/>
                  </a:lnTo>
                  <a:lnTo>
                    <a:pt x="4909295" y="546100"/>
                  </a:lnTo>
                  <a:lnTo>
                    <a:pt x="4878738" y="508000"/>
                  </a:lnTo>
                  <a:lnTo>
                    <a:pt x="4847648" y="482600"/>
                  </a:lnTo>
                  <a:lnTo>
                    <a:pt x="4816032" y="444500"/>
                  </a:lnTo>
                  <a:lnTo>
                    <a:pt x="4783895" y="419100"/>
                  </a:lnTo>
                  <a:lnTo>
                    <a:pt x="4751247" y="381000"/>
                  </a:lnTo>
                  <a:lnTo>
                    <a:pt x="4718092" y="355600"/>
                  </a:lnTo>
                  <a:lnTo>
                    <a:pt x="4684437" y="317500"/>
                  </a:lnTo>
                  <a:lnTo>
                    <a:pt x="4650290" y="292100"/>
                  </a:lnTo>
                  <a:lnTo>
                    <a:pt x="4615657" y="266700"/>
                  </a:lnTo>
                  <a:lnTo>
                    <a:pt x="4544961" y="215900"/>
                  </a:lnTo>
                  <a:lnTo>
                    <a:pt x="4508912" y="177800"/>
                  </a:lnTo>
                  <a:lnTo>
                    <a:pt x="4435442" y="127000"/>
                  </a:lnTo>
                  <a:lnTo>
                    <a:pt x="4360192" y="76200"/>
                  </a:lnTo>
                  <a:lnTo>
                    <a:pt x="4321915" y="50800"/>
                  </a:lnTo>
                  <a:lnTo>
                    <a:pt x="4283214" y="38100"/>
                  </a:lnTo>
                  <a:lnTo>
                    <a:pt x="4244094" y="12700"/>
                  </a:lnTo>
                  <a:lnTo>
                    <a:pt x="4218222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3984" y="2793492"/>
              <a:ext cx="3240023" cy="15697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508492" y="2795016"/>
              <a:ext cx="3240405" cy="1568450"/>
            </a:xfrm>
            <a:custGeom>
              <a:avLst/>
              <a:gdLst/>
              <a:ahLst/>
              <a:cxnLst/>
              <a:rect l="l" t="t" r="r" b="b"/>
              <a:pathLst>
                <a:path w="3240404" h="1568450">
                  <a:moveTo>
                    <a:pt x="3125851" y="0"/>
                  </a:moveTo>
                  <a:lnTo>
                    <a:pt x="114173" y="0"/>
                  </a:lnTo>
                  <a:lnTo>
                    <a:pt x="69705" y="8963"/>
                  </a:lnTo>
                  <a:lnTo>
                    <a:pt x="33416" y="33416"/>
                  </a:lnTo>
                  <a:lnTo>
                    <a:pt x="8963" y="69705"/>
                  </a:lnTo>
                  <a:lnTo>
                    <a:pt x="0" y="114173"/>
                  </a:lnTo>
                  <a:lnTo>
                    <a:pt x="0" y="1454023"/>
                  </a:lnTo>
                  <a:lnTo>
                    <a:pt x="8963" y="1498490"/>
                  </a:lnTo>
                  <a:lnTo>
                    <a:pt x="33416" y="1534779"/>
                  </a:lnTo>
                  <a:lnTo>
                    <a:pt x="69705" y="1559232"/>
                  </a:lnTo>
                  <a:lnTo>
                    <a:pt x="114173" y="1568196"/>
                  </a:lnTo>
                  <a:lnTo>
                    <a:pt x="3125851" y="1568196"/>
                  </a:lnTo>
                  <a:lnTo>
                    <a:pt x="3170318" y="1559232"/>
                  </a:lnTo>
                  <a:lnTo>
                    <a:pt x="3206607" y="1534779"/>
                  </a:lnTo>
                  <a:lnTo>
                    <a:pt x="3231060" y="1498490"/>
                  </a:lnTo>
                  <a:lnTo>
                    <a:pt x="3240024" y="1454023"/>
                  </a:lnTo>
                  <a:lnTo>
                    <a:pt x="3240024" y="114173"/>
                  </a:lnTo>
                  <a:lnTo>
                    <a:pt x="3231060" y="69705"/>
                  </a:lnTo>
                  <a:lnTo>
                    <a:pt x="3206607" y="33416"/>
                  </a:lnTo>
                  <a:lnTo>
                    <a:pt x="3170318" y="8963"/>
                  </a:lnTo>
                  <a:lnTo>
                    <a:pt x="3125851" y="0"/>
                  </a:lnTo>
                  <a:close/>
                </a:path>
              </a:pathLst>
            </a:custGeom>
            <a:solidFill>
              <a:srgbClr val="C5DF3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3483" y="2793492"/>
              <a:ext cx="3240405" cy="1569720"/>
            </a:xfrm>
            <a:custGeom>
              <a:avLst/>
              <a:gdLst/>
              <a:ahLst/>
              <a:cxnLst/>
              <a:rect l="l" t="t" r="r" b="b"/>
              <a:pathLst>
                <a:path w="3240404" h="1569720">
                  <a:moveTo>
                    <a:pt x="3125724" y="0"/>
                  </a:moveTo>
                  <a:lnTo>
                    <a:pt x="114261" y="0"/>
                  </a:lnTo>
                  <a:lnTo>
                    <a:pt x="69785" y="8983"/>
                  </a:lnTo>
                  <a:lnTo>
                    <a:pt x="33466" y="33480"/>
                  </a:lnTo>
                  <a:lnTo>
                    <a:pt x="8979" y="69812"/>
                  </a:lnTo>
                  <a:lnTo>
                    <a:pt x="0" y="114300"/>
                  </a:lnTo>
                  <a:lnTo>
                    <a:pt x="0" y="1455420"/>
                  </a:lnTo>
                  <a:lnTo>
                    <a:pt x="8979" y="1499907"/>
                  </a:lnTo>
                  <a:lnTo>
                    <a:pt x="33466" y="1536239"/>
                  </a:lnTo>
                  <a:lnTo>
                    <a:pt x="69785" y="1560736"/>
                  </a:lnTo>
                  <a:lnTo>
                    <a:pt x="114261" y="1569720"/>
                  </a:lnTo>
                  <a:lnTo>
                    <a:pt x="3125724" y="1569720"/>
                  </a:lnTo>
                  <a:lnTo>
                    <a:pt x="3170211" y="1560736"/>
                  </a:lnTo>
                  <a:lnTo>
                    <a:pt x="3206543" y="1536239"/>
                  </a:lnTo>
                  <a:lnTo>
                    <a:pt x="3231040" y="1499907"/>
                  </a:lnTo>
                  <a:lnTo>
                    <a:pt x="3240024" y="1455420"/>
                  </a:lnTo>
                  <a:lnTo>
                    <a:pt x="3240024" y="114300"/>
                  </a:lnTo>
                  <a:lnTo>
                    <a:pt x="3231040" y="69812"/>
                  </a:lnTo>
                  <a:lnTo>
                    <a:pt x="3206543" y="33480"/>
                  </a:lnTo>
                  <a:lnTo>
                    <a:pt x="3170211" y="8983"/>
                  </a:lnTo>
                  <a:lnTo>
                    <a:pt x="3125724" y="0"/>
                  </a:lnTo>
                  <a:close/>
                </a:path>
              </a:pathLst>
            </a:custGeom>
            <a:solidFill>
              <a:srgbClr val="1BC847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2032" y="1622805"/>
              <a:ext cx="1502029" cy="2865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4220" y="1459357"/>
              <a:ext cx="437388" cy="60667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26714" y="2323338"/>
              <a:ext cx="5339715" cy="422275"/>
            </a:xfrm>
            <a:custGeom>
              <a:avLst/>
              <a:gdLst/>
              <a:ahLst/>
              <a:cxnLst/>
              <a:rect l="l" t="t" r="r" b="b"/>
              <a:pathLst>
                <a:path w="5339715" h="422275">
                  <a:moveTo>
                    <a:pt x="2670048" y="422275"/>
                  </a:moveTo>
                  <a:lnTo>
                    <a:pt x="2670048" y="0"/>
                  </a:lnTo>
                </a:path>
                <a:path w="5339715" h="422275">
                  <a:moveTo>
                    <a:pt x="5339715" y="418464"/>
                  </a:moveTo>
                  <a:lnTo>
                    <a:pt x="2670048" y="0"/>
                  </a:lnTo>
                </a:path>
                <a:path w="5339715" h="422275">
                  <a:moveTo>
                    <a:pt x="0" y="418464"/>
                  </a:moveTo>
                  <a:lnTo>
                    <a:pt x="2669666" y="0"/>
                  </a:lnTo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35965" y="456691"/>
            <a:ext cx="5713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90" dirty="0"/>
              <a:t>Какие</a:t>
            </a:r>
            <a:r>
              <a:rPr sz="3600" spc="-100" dirty="0"/>
              <a:t> </a:t>
            </a:r>
            <a:r>
              <a:rPr sz="3600" spc="-20" dirty="0"/>
              <a:t>документы</a:t>
            </a:r>
            <a:r>
              <a:rPr sz="3600" spc="-75" dirty="0"/>
              <a:t> </a:t>
            </a:r>
            <a:r>
              <a:rPr sz="3600" spc="-15" dirty="0"/>
              <a:t>нужны</a:t>
            </a:r>
            <a:endParaRPr sz="3600"/>
          </a:p>
        </p:txBody>
      </p:sp>
      <p:grpSp>
        <p:nvGrpSpPr>
          <p:cNvPr id="13" name="object 13"/>
          <p:cNvGrpSpPr/>
          <p:nvPr/>
        </p:nvGrpSpPr>
        <p:grpSpPr>
          <a:xfrm>
            <a:off x="33528" y="3028823"/>
            <a:ext cx="12077700" cy="3779520"/>
            <a:chOff x="33528" y="3028823"/>
            <a:chExt cx="12077700" cy="377952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8" y="4611632"/>
              <a:ext cx="12077700" cy="21962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528" y="4896612"/>
              <a:ext cx="11333988" cy="16443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31" y="5096255"/>
              <a:ext cx="1520825" cy="2926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3704" y="5096255"/>
              <a:ext cx="739648" cy="2926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7688" y="5096255"/>
              <a:ext cx="3843909" cy="2926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3454" y="5096255"/>
              <a:ext cx="143255" cy="2926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8381" y="5370271"/>
              <a:ext cx="1211071" cy="2929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8295" y="5370271"/>
              <a:ext cx="8678545" cy="2929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78381" y="5645200"/>
              <a:ext cx="1061046" cy="2926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6751" y="5645200"/>
              <a:ext cx="214884" cy="2926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78381" y="5919520"/>
              <a:ext cx="1234782" cy="2926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89632" y="5919520"/>
              <a:ext cx="1215809" cy="2926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83863" y="5919520"/>
              <a:ext cx="1954276" cy="2926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78381" y="6193840"/>
              <a:ext cx="1822577" cy="2926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79420" y="6193840"/>
              <a:ext cx="1482979" cy="2926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38828" y="6193840"/>
              <a:ext cx="1231353" cy="2926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33313" y="6193840"/>
              <a:ext cx="143255" cy="2926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2083" y="3157728"/>
              <a:ext cx="918972" cy="9189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90089" y="3190367"/>
              <a:ext cx="1243355" cy="2865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84933" y="3464687"/>
              <a:ext cx="1451737" cy="2865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82242" y="3739007"/>
              <a:ext cx="1787652" cy="2865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94526" y="3110484"/>
              <a:ext cx="1116139" cy="25450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58079" y="3354324"/>
              <a:ext cx="1471041" cy="25450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15962" y="3354324"/>
              <a:ext cx="786752" cy="2545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69331" y="3597859"/>
              <a:ext cx="2031873" cy="2548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44591" y="3842258"/>
              <a:ext cx="1013269" cy="2545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45274" y="3842258"/>
              <a:ext cx="647395" cy="2545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35424" y="3180588"/>
              <a:ext cx="896112" cy="89611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965435" y="3028823"/>
              <a:ext cx="1383410" cy="2392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067544" y="3257423"/>
              <a:ext cx="1396365" cy="23926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834371" y="3486023"/>
              <a:ext cx="1630806" cy="23926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811511" y="3714623"/>
              <a:ext cx="1679575" cy="23926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521951" y="3943223"/>
              <a:ext cx="1297177" cy="23926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710925" y="3943223"/>
              <a:ext cx="1023556" cy="23926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633459" y="3151632"/>
              <a:ext cx="961644" cy="96316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25880" y="5486400"/>
              <a:ext cx="332473" cy="19512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25880" y="5896292"/>
              <a:ext cx="332473" cy="19518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25880" y="6220904"/>
              <a:ext cx="332473" cy="195186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435965" y="113538"/>
            <a:ext cx="4789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D0CECE"/>
                </a:solidFill>
                <a:latin typeface="Arial"/>
                <a:cs typeface="Arial"/>
              </a:rPr>
              <a:t>Кому</a:t>
            </a:r>
            <a:r>
              <a:rPr sz="1800" b="1" spc="-65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0CECE"/>
                </a:solidFill>
                <a:latin typeface="Arial"/>
                <a:cs typeface="Arial"/>
              </a:rPr>
              <a:t>доступен</a:t>
            </a:r>
            <a:r>
              <a:rPr sz="1800" b="1" spc="-75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D0CECE"/>
                </a:solidFill>
                <a:latin typeface="Arial"/>
                <a:cs typeface="Arial"/>
              </a:rPr>
              <a:t>образовательный</a:t>
            </a:r>
            <a:r>
              <a:rPr sz="1800" b="1" spc="-40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D0CECE"/>
                </a:solidFill>
                <a:latin typeface="Arial"/>
                <a:cs typeface="Arial"/>
              </a:rPr>
              <a:t>кредит?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" y="0"/>
            <a:ext cx="12192635" cy="6859270"/>
            <a:chOff x="-190" y="0"/>
            <a:chExt cx="12192635" cy="685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00349"/>
              <a:ext cx="12192000" cy="2984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  <a:path w="1905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59" y="2209749"/>
              <a:ext cx="4143755" cy="43830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435" y="2516124"/>
              <a:ext cx="3555491" cy="3788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5739" y="2209749"/>
              <a:ext cx="4142232" cy="43830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9016" y="2034539"/>
              <a:ext cx="3553967" cy="42702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2795" y="2209749"/>
              <a:ext cx="4143755" cy="4383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96072" y="2028443"/>
              <a:ext cx="3555492" cy="427634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08372" y="2377820"/>
            <a:ext cx="14700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25" dirty="0">
                <a:solidFill>
                  <a:srgbClr val="FFFFFF"/>
                </a:solidFill>
                <a:latin typeface="Trebuchet MS"/>
                <a:cs typeface="Trebuchet MS"/>
              </a:rPr>
              <a:t>Сумма </a:t>
            </a:r>
            <a:r>
              <a:rPr sz="28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14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2800" b="1" spc="13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800" b="1" spc="25" dirty="0">
                <a:solidFill>
                  <a:srgbClr val="FFFFFF"/>
                </a:solidFill>
                <a:latin typeface="Trebuchet MS"/>
                <a:cs typeface="Trebuchet MS"/>
              </a:rPr>
              <a:t>ди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800" b="1" spc="5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85429" y="2377820"/>
            <a:ext cx="25304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55" dirty="0">
                <a:solidFill>
                  <a:srgbClr val="FFFFFF"/>
                </a:solidFill>
                <a:latin typeface="Arial"/>
                <a:cs typeface="Arial"/>
              </a:rPr>
              <a:t>Срок </a:t>
            </a:r>
            <a:r>
              <a:rPr sz="2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1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дитования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3831" y="209245"/>
            <a:ext cx="5332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D0CECE"/>
                </a:solidFill>
                <a:latin typeface="Arial"/>
                <a:cs typeface="Arial"/>
              </a:rPr>
              <a:t>Условия </a:t>
            </a:r>
            <a:r>
              <a:rPr sz="1800" b="1" spc="5" dirty="0">
                <a:solidFill>
                  <a:srgbClr val="D0CECE"/>
                </a:solidFill>
                <a:latin typeface="Arial"/>
                <a:cs typeface="Arial"/>
              </a:rPr>
              <a:t>кредитования</a:t>
            </a:r>
            <a:r>
              <a:rPr sz="1800" b="1" spc="-40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D0CECE"/>
                </a:solidFill>
                <a:latin typeface="Arial"/>
                <a:cs typeface="Arial"/>
              </a:rPr>
              <a:t>и</a:t>
            </a:r>
            <a:r>
              <a:rPr sz="1800" b="1" spc="-30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D0CECE"/>
                </a:solidFill>
                <a:latin typeface="Arial"/>
                <a:cs typeface="Arial"/>
              </a:rPr>
              <a:t>правила </a:t>
            </a:r>
            <a:r>
              <a:rPr sz="1800" b="1" spc="-35" dirty="0">
                <a:solidFill>
                  <a:srgbClr val="D0CECE"/>
                </a:solidFill>
                <a:latin typeface="Arial"/>
                <a:cs typeface="Arial"/>
              </a:rPr>
              <a:t>оформления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33831" y="677036"/>
            <a:ext cx="5207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Ключевые</a:t>
            </a:r>
            <a:r>
              <a:rPr sz="3600" spc="-110" dirty="0"/>
              <a:t> </a:t>
            </a:r>
            <a:r>
              <a:rPr sz="3600" spc="-25" dirty="0"/>
              <a:t>параметры:</a:t>
            </a:r>
            <a:endParaRPr sz="3600"/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436" y="2034539"/>
            <a:ext cx="3555491" cy="161696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22706" y="2322601"/>
            <a:ext cx="2367280" cy="98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marR="30480" indent="-129539">
              <a:lnSpc>
                <a:spcPct val="112799"/>
              </a:lnSpc>
              <a:spcBef>
                <a:spcPts val="100"/>
              </a:spcBef>
            </a:pPr>
            <a:r>
              <a:rPr sz="2800" b="1" spc="-72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4200" b="1" spc="-1080" baseline="-8928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800" b="1" spc="-72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4200" b="1" spc="-1080" baseline="-8928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800" b="1" spc="-72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4200" b="1" spc="-1080" baseline="-8928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800" b="1" spc="-720" dirty="0">
                <a:solidFill>
                  <a:srgbClr val="FFFFFF"/>
                </a:solidFill>
                <a:latin typeface="Trebuchet MS"/>
                <a:cs typeface="Trebuchet MS"/>
              </a:rPr>
              <a:t>ц</a:t>
            </a:r>
            <a:r>
              <a:rPr sz="4200" b="1" spc="-1080" baseline="-8928" dirty="0">
                <a:solidFill>
                  <a:srgbClr val="FFFFFF"/>
                </a:solidFill>
                <a:latin typeface="Trebuchet MS"/>
                <a:cs typeface="Trebuchet MS"/>
              </a:rPr>
              <a:t>ц</a:t>
            </a:r>
            <a:r>
              <a:rPr sz="2800" b="1" spc="-72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4200" b="1" spc="-1080" baseline="-8928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800" b="1" spc="-72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4200" b="1" spc="-1080" baseline="-8928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800" b="1" spc="-72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4200" b="1" spc="-1080" baseline="-8928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800" b="1" spc="-72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4200" b="1" spc="-1080" baseline="-8928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800" b="1" spc="-72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4200" b="1" spc="-1080" baseline="-8928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800" b="1" spc="-720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4200" b="1" spc="-1080" baseline="-8928" dirty="0">
                <a:solidFill>
                  <a:srgbClr val="FFFFFF"/>
                </a:solidFill>
                <a:latin typeface="Trebuchet MS"/>
                <a:cs typeface="Trebuchet MS"/>
              </a:rPr>
              <a:t>я </a:t>
            </a:r>
            <a:r>
              <a:rPr sz="4200" b="1" spc="-1245" baseline="-892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50" dirty="0">
                <a:solidFill>
                  <a:srgbClr val="FFFFFF"/>
                </a:solidFill>
                <a:latin typeface="Trebuchet MS"/>
                <a:cs typeface="Trebuchet MS"/>
              </a:rPr>
              <a:t>ставка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1428" y="3816730"/>
            <a:ext cx="10801985" cy="1981200"/>
            <a:chOff x="611428" y="3816730"/>
            <a:chExt cx="10801985" cy="198120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1428" y="3816730"/>
              <a:ext cx="3294761" cy="2606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3559" y="4127626"/>
              <a:ext cx="645566" cy="2926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51532" y="4127626"/>
              <a:ext cx="408431" cy="29260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00327" y="4436363"/>
              <a:ext cx="1961514" cy="306705"/>
            </a:xfrm>
            <a:custGeom>
              <a:avLst/>
              <a:gdLst/>
              <a:ahLst/>
              <a:cxnLst/>
              <a:rect l="l" t="t" r="r" b="b"/>
              <a:pathLst>
                <a:path w="1961514" h="306704">
                  <a:moveTo>
                    <a:pt x="0" y="306324"/>
                  </a:moveTo>
                  <a:lnTo>
                    <a:pt x="23075" y="238970"/>
                  </a:lnTo>
                  <a:lnTo>
                    <a:pt x="49877" y="210531"/>
                  </a:lnTo>
                  <a:lnTo>
                    <a:pt x="85040" y="186812"/>
                  </a:lnTo>
                  <a:lnTo>
                    <a:pt x="127201" y="168730"/>
                  </a:lnTo>
                  <a:lnTo>
                    <a:pt x="175000" y="157207"/>
                  </a:lnTo>
                  <a:lnTo>
                    <a:pt x="227075" y="153162"/>
                  </a:lnTo>
                  <a:lnTo>
                    <a:pt x="753617" y="153162"/>
                  </a:lnTo>
                  <a:lnTo>
                    <a:pt x="805705" y="149116"/>
                  </a:lnTo>
                  <a:lnTo>
                    <a:pt x="853508" y="137593"/>
                  </a:lnTo>
                  <a:lnTo>
                    <a:pt x="895669" y="119511"/>
                  </a:lnTo>
                  <a:lnTo>
                    <a:pt x="930828" y="95792"/>
                  </a:lnTo>
                  <a:lnTo>
                    <a:pt x="957625" y="67353"/>
                  </a:lnTo>
                  <a:lnTo>
                    <a:pt x="980694" y="0"/>
                  </a:lnTo>
                  <a:lnTo>
                    <a:pt x="986687" y="35116"/>
                  </a:lnTo>
                  <a:lnTo>
                    <a:pt x="1030559" y="95792"/>
                  </a:lnTo>
                  <a:lnTo>
                    <a:pt x="1065718" y="119511"/>
                  </a:lnTo>
                  <a:lnTo>
                    <a:pt x="1107879" y="137593"/>
                  </a:lnTo>
                  <a:lnTo>
                    <a:pt x="1155682" y="149116"/>
                  </a:lnTo>
                  <a:lnTo>
                    <a:pt x="1207770" y="153162"/>
                  </a:lnTo>
                  <a:lnTo>
                    <a:pt x="1734312" y="153162"/>
                  </a:lnTo>
                  <a:lnTo>
                    <a:pt x="1786399" y="157207"/>
                  </a:lnTo>
                  <a:lnTo>
                    <a:pt x="1834202" y="168730"/>
                  </a:lnTo>
                  <a:lnTo>
                    <a:pt x="1876363" y="186812"/>
                  </a:lnTo>
                  <a:lnTo>
                    <a:pt x="1911522" y="210531"/>
                  </a:lnTo>
                  <a:lnTo>
                    <a:pt x="1938319" y="238970"/>
                  </a:lnTo>
                  <a:lnTo>
                    <a:pt x="1955394" y="271207"/>
                  </a:lnTo>
                  <a:lnTo>
                    <a:pt x="1961388" y="306324"/>
                  </a:lnTo>
                </a:path>
              </a:pathLst>
            </a:custGeom>
            <a:ln w="6096">
              <a:solidFill>
                <a:srgbClr val="1BC8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1080" y="4766817"/>
              <a:ext cx="690371" cy="3916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98063" y="4819522"/>
              <a:ext cx="329184" cy="2926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17519" y="4819522"/>
              <a:ext cx="406400" cy="2926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22319" y="4819522"/>
              <a:ext cx="408431" cy="2926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5891" y="5227066"/>
              <a:ext cx="895591" cy="2606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5891" y="5470855"/>
              <a:ext cx="1017511" cy="2606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52445" y="5227066"/>
              <a:ext cx="860755" cy="26060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52445" y="5470855"/>
              <a:ext cx="1295400" cy="2606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70475" y="4373879"/>
              <a:ext cx="696976" cy="4556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3207" y="4276343"/>
              <a:ext cx="1461135" cy="5867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70475" y="4831080"/>
              <a:ext cx="2053589" cy="4556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37630" y="4831080"/>
              <a:ext cx="1232611" cy="4556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98128" y="3863339"/>
              <a:ext cx="2432304" cy="29260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708893" y="3863339"/>
              <a:ext cx="414527" cy="29260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98128" y="4133087"/>
              <a:ext cx="853795" cy="29260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30029" y="4133087"/>
              <a:ext cx="1209040" cy="2926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218165" y="4133087"/>
              <a:ext cx="292607" cy="2926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413238" y="4133087"/>
              <a:ext cx="299466" cy="2926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398128" y="4407407"/>
              <a:ext cx="3015233" cy="2926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98128" y="4681727"/>
              <a:ext cx="587121" cy="29260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398128" y="5230622"/>
              <a:ext cx="2643886" cy="29260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916157" y="5230622"/>
              <a:ext cx="414527" cy="29260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98128" y="5504992"/>
              <a:ext cx="1708911" cy="29260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984993" y="5504992"/>
              <a:ext cx="483616" cy="2926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9883" y="21079"/>
            <a:ext cx="6392116" cy="683691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65581" y="5500878"/>
            <a:ext cx="7752715" cy="268605"/>
          </a:xfrm>
          <a:custGeom>
            <a:avLst/>
            <a:gdLst/>
            <a:ahLst/>
            <a:cxnLst/>
            <a:rect l="l" t="t" r="r" b="b"/>
            <a:pathLst>
              <a:path w="7752715" h="268604">
                <a:moveTo>
                  <a:pt x="7752588" y="0"/>
                </a:moveTo>
                <a:lnTo>
                  <a:pt x="7750827" y="52191"/>
                </a:lnTo>
                <a:lnTo>
                  <a:pt x="7746031" y="94821"/>
                </a:lnTo>
                <a:lnTo>
                  <a:pt x="7738925" y="123569"/>
                </a:lnTo>
                <a:lnTo>
                  <a:pt x="7730236" y="134112"/>
                </a:lnTo>
                <a:lnTo>
                  <a:pt x="3898646" y="134112"/>
                </a:lnTo>
                <a:lnTo>
                  <a:pt x="3889956" y="144651"/>
                </a:lnTo>
                <a:lnTo>
                  <a:pt x="3882850" y="173393"/>
                </a:lnTo>
                <a:lnTo>
                  <a:pt x="3878054" y="216022"/>
                </a:lnTo>
                <a:lnTo>
                  <a:pt x="3876294" y="268224"/>
                </a:lnTo>
                <a:lnTo>
                  <a:pt x="3874533" y="216022"/>
                </a:lnTo>
                <a:lnTo>
                  <a:pt x="3869737" y="173393"/>
                </a:lnTo>
                <a:lnTo>
                  <a:pt x="3862631" y="144651"/>
                </a:lnTo>
                <a:lnTo>
                  <a:pt x="3853942" y="134112"/>
                </a:lnTo>
                <a:lnTo>
                  <a:pt x="22352" y="134112"/>
                </a:lnTo>
                <a:lnTo>
                  <a:pt x="13651" y="123569"/>
                </a:lnTo>
                <a:lnTo>
                  <a:pt x="6546" y="94821"/>
                </a:lnTo>
                <a:lnTo>
                  <a:pt x="1756" y="52191"/>
                </a:lnTo>
                <a:lnTo>
                  <a:pt x="0" y="0"/>
                </a:lnTo>
              </a:path>
            </a:pathLst>
          </a:custGeom>
          <a:ln w="28956">
            <a:solidFill>
              <a:srgbClr val="49C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4723" y="3498215"/>
            <a:ext cx="1572895" cy="504825"/>
            <a:chOff x="604723" y="3498215"/>
            <a:chExt cx="1572895" cy="5048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723" y="3498215"/>
              <a:ext cx="1572768" cy="2606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927" y="3741750"/>
              <a:ext cx="1365123" cy="26090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6908292" y="3457955"/>
            <a:ext cx="1377950" cy="774700"/>
          </a:xfrm>
          <a:custGeom>
            <a:avLst/>
            <a:gdLst/>
            <a:ahLst/>
            <a:cxnLst/>
            <a:rect l="l" t="t" r="r" b="b"/>
            <a:pathLst>
              <a:path w="1377950" h="774700">
                <a:moveTo>
                  <a:pt x="1248663" y="0"/>
                </a:moveTo>
                <a:lnTo>
                  <a:pt x="129031" y="0"/>
                </a:lnTo>
                <a:lnTo>
                  <a:pt x="78813" y="10142"/>
                </a:lnTo>
                <a:lnTo>
                  <a:pt x="37798" y="37798"/>
                </a:lnTo>
                <a:lnTo>
                  <a:pt x="10142" y="78813"/>
                </a:lnTo>
                <a:lnTo>
                  <a:pt x="0" y="129032"/>
                </a:lnTo>
                <a:lnTo>
                  <a:pt x="0" y="645160"/>
                </a:lnTo>
                <a:lnTo>
                  <a:pt x="10142" y="695378"/>
                </a:lnTo>
                <a:lnTo>
                  <a:pt x="37798" y="736393"/>
                </a:lnTo>
                <a:lnTo>
                  <a:pt x="78813" y="764049"/>
                </a:lnTo>
                <a:lnTo>
                  <a:pt x="129031" y="774192"/>
                </a:lnTo>
                <a:lnTo>
                  <a:pt x="1248663" y="774192"/>
                </a:lnTo>
                <a:lnTo>
                  <a:pt x="1298882" y="764049"/>
                </a:lnTo>
                <a:lnTo>
                  <a:pt x="1339897" y="736393"/>
                </a:lnTo>
                <a:lnTo>
                  <a:pt x="1367553" y="695378"/>
                </a:lnTo>
                <a:lnTo>
                  <a:pt x="1377696" y="645160"/>
                </a:lnTo>
                <a:lnTo>
                  <a:pt x="1377696" y="129032"/>
                </a:lnTo>
                <a:lnTo>
                  <a:pt x="1367553" y="78813"/>
                </a:lnTo>
                <a:lnTo>
                  <a:pt x="1339897" y="37798"/>
                </a:lnTo>
                <a:lnTo>
                  <a:pt x="1298882" y="10142"/>
                </a:lnTo>
                <a:lnTo>
                  <a:pt x="1248663" y="0"/>
                </a:lnTo>
                <a:close/>
              </a:path>
            </a:pathLst>
          </a:custGeom>
          <a:solidFill>
            <a:srgbClr val="C5DF3D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832480" y="3522217"/>
            <a:ext cx="1554480" cy="504825"/>
            <a:chOff x="2832480" y="3522217"/>
            <a:chExt cx="1554480" cy="50482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2480" y="3522217"/>
              <a:ext cx="1554353" cy="2606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33064" y="3766057"/>
              <a:ext cx="1365123" cy="26060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888103" y="3553714"/>
            <a:ext cx="2056764" cy="504825"/>
            <a:chOff x="4888103" y="3553714"/>
            <a:chExt cx="2056764" cy="50482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8395" y="3553714"/>
              <a:ext cx="2006346" cy="2606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88103" y="3797554"/>
              <a:ext cx="2040381" cy="26060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116191" y="3519170"/>
            <a:ext cx="1038225" cy="744220"/>
            <a:chOff x="7116191" y="3519170"/>
            <a:chExt cx="1038225" cy="74422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16191" y="3519170"/>
              <a:ext cx="203453" cy="1950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51827" y="3519170"/>
              <a:ext cx="902550" cy="1950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8761" y="3702050"/>
              <a:ext cx="560070" cy="1950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71055" y="3884930"/>
              <a:ext cx="942467" cy="1950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77049" y="4067810"/>
              <a:ext cx="504825" cy="195071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93352" y="3645408"/>
            <a:ext cx="1156550" cy="260604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428244" y="4291584"/>
            <a:ext cx="11241405" cy="1018540"/>
            <a:chOff x="428244" y="4291584"/>
            <a:chExt cx="11241405" cy="1018540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4340" y="4297680"/>
              <a:ext cx="7808976" cy="100584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34340" y="4297680"/>
              <a:ext cx="7809230" cy="1005840"/>
            </a:xfrm>
            <a:custGeom>
              <a:avLst/>
              <a:gdLst/>
              <a:ahLst/>
              <a:cxnLst/>
              <a:rect l="l" t="t" r="r" b="b"/>
              <a:pathLst>
                <a:path w="7809230" h="1005839">
                  <a:moveTo>
                    <a:pt x="0" y="1005840"/>
                  </a:moveTo>
                  <a:lnTo>
                    <a:pt x="7808976" y="1005840"/>
                  </a:lnTo>
                  <a:lnTo>
                    <a:pt x="7808976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ln w="12192">
              <a:solidFill>
                <a:srgbClr val="119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6422" y="4441571"/>
              <a:ext cx="1992757" cy="2286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7778" y="4654626"/>
              <a:ext cx="665340" cy="2289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99921" y="4654626"/>
              <a:ext cx="1053592" cy="2289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74013" y="4868545"/>
              <a:ext cx="523875" cy="2286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52979" y="4441571"/>
              <a:ext cx="1992375" cy="2286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34335" y="4654626"/>
              <a:ext cx="665340" cy="2289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16502" y="4654626"/>
              <a:ext cx="1053249" cy="2289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92119" y="4868545"/>
              <a:ext cx="518160" cy="2286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37176" y="4441571"/>
              <a:ext cx="2065908" cy="2286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55108" y="4654626"/>
              <a:ext cx="665340" cy="2289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37276" y="4654626"/>
              <a:ext cx="1053249" cy="2289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86044" y="4868545"/>
              <a:ext cx="404622" cy="2286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663951" y="4302252"/>
              <a:ext cx="2098675" cy="909955"/>
            </a:xfrm>
            <a:custGeom>
              <a:avLst/>
              <a:gdLst/>
              <a:ahLst/>
              <a:cxnLst/>
              <a:rect l="l" t="t" r="r" b="b"/>
              <a:pathLst>
                <a:path w="2098675" h="909954">
                  <a:moveTo>
                    <a:pt x="0" y="0"/>
                  </a:moveTo>
                  <a:lnTo>
                    <a:pt x="0" y="896239"/>
                  </a:lnTo>
                </a:path>
                <a:path w="2098675" h="909954">
                  <a:moveTo>
                    <a:pt x="2098548" y="38100"/>
                  </a:moveTo>
                  <a:lnTo>
                    <a:pt x="2098548" y="909701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15453" y="4441571"/>
              <a:ext cx="707644" cy="2286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69734" y="4654626"/>
              <a:ext cx="760983" cy="2289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61758" y="4868545"/>
              <a:ext cx="404622" cy="22860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252460" y="4297680"/>
              <a:ext cx="3416935" cy="1009015"/>
            </a:xfrm>
            <a:custGeom>
              <a:avLst/>
              <a:gdLst/>
              <a:ahLst/>
              <a:cxnLst/>
              <a:rect l="l" t="t" r="r" b="b"/>
              <a:pathLst>
                <a:path w="3416934" h="1009014">
                  <a:moveTo>
                    <a:pt x="3416807" y="0"/>
                  </a:moveTo>
                  <a:lnTo>
                    <a:pt x="0" y="0"/>
                  </a:lnTo>
                  <a:lnTo>
                    <a:pt x="0" y="1008888"/>
                  </a:lnTo>
                  <a:lnTo>
                    <a:pt x="3416807" y="1008888"/>
                  </a:lnTo>
                  <a:lnTo>
                    <a:pt x="341680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15882" y="4333951"/>
              <a:ext cx="1632203" cy="22890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72398" y="4547870"/>
              <a:ext cx="2527680" cy="2286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38286" y="4761230"/>
              <a:ext cx="1329435" cy="2286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872725" y="4761230"/>
              <a:ext cx="152400" cy="2286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948925" y="4761230"/>
              <a:ext cx="539496" cy="2286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398505" y="4761230"/>
              <a:ext cx="222503" cy="2286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509758" y="4761230"/>
              <a:ext cx="152400" cy="2286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585958" y="4761230"/>
              <a:ext cx="329183" cy="2286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849990" y="4761230"/>
              <a:ext cx="544829" cy="2286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827005" y="4974590"/>
              <a:ext cx="404622" cy="22860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908291" y="4314444"/>
              <a:ext cx="0" cy="896619"/>
            </a:xfrm>
            <a:custGeom>
              <a:avLst/>
              <a:gdLst/>
              <a:ahLst/>
              <a:cxnLst/>
              <a:rect l="l" t="t" r="r" b="b"/>
              <a:pathLst>
                <a:path h="896620">
                  <a:moveTo>
                    <a:pt x="0" y="0"/>
                  </a:moveTo>
                  <a:lnTo>
                    <a:pt x="0" y="896238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374904" y="2900172"/>
            <a:ext cx="10915015" cy="433070"/>
          </a:xfrm>
          <a:custGeom>
            <a:avLst/>
            <a:gdLst/>
            <a:ahLst/>
            <a:cxnLst/>
            <a:rect l="l" t="t" r="r" b="b"/>
            <a:pathLst>
              <a:path w="10915015" h="433070">
                <a:moveTo>
                  <a:pt x="0" y="432815"/>
                </a:moveTo>
                <a:lnTo>
                  <a:pt x="1838" y="364418"/>
                </a:lnTo>
                <a:lnTo>
                  <a:pt x="6956" y="305013"/>
                </a:lnTo>
                <a:lnTo>
                  <a:pt x="14761" y="258165"/>
                </a:lnTo>
                <a:lnTo>
                  <a:pt x="36055" y="216407"/>
                </a:lnTo>
                <a:lnTo>
                  <a:pt x="5421376" y="216407"/>
                </a:lnTo>
                <a:lnTo>
                  <a:pt x="5432783" y="205374"/>
                </a:lnTo>
                <a:lnTo>
                  <a:pt x="5442685" y="174650"/>
                </a:lnTo>
                <a:lnTo>
                  <a:pt x="5450490" y="127802"/>
                </a:lnTo>
                <a:lnTo>
                  <a:pt x="5455607" y="68397"/>
                </a:lnTo>
                <a:lnTo>
                  <a:pt x="5457444" y="0"/>
                </a:lnTo>
                <a:lnTo>
                  <a:pt x="5459280" y="68397"/>
                </a:lnTo>
                <a:lnTo>
                  <a:pt x="5464397" y="127802"/>
                </a:lnTo>
                <a:lnTo>
                  <a:pt x="5472202" y="174650"/>
                </a:lnTo>
                <a:lnTo>
                  <a:pt x="5482104" y="205374"/>
                </a:lnTo>
                <a:lnTo>
                  <a:pt x="5493512" y="216407"/>
                </a:lnTo>
                <a:lnTo>
                  <a:pt x="10878820" y="216407"/>
                </a:lnTo>
                <a:lnTo>
                  <a:pt x="10890227" y="227441"/>
                </a:lnTo>
                <a:lnTo>
                  <a:pt x="10900129" y="258165"/>
                </a:lnTo>
                <a:lnTo>
                  <a:pt x="10907934" y="305013"/>
                </a:lnTo>
                <a:lnTo>
                  <a:pt x="10913051" y="364418"/>
                </a:lnTo>
                <a:lnTo>
                  <a:pt x="10914888" y="432815"/>
                </a:lnTo>
              </a:path>
            </a:pathLst>
          </a:custGeom>
          <a:ln w="6095">
            <a:solidFill>
              <a:srgbClr val="49C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86750" y="5500878"/>
            <a:ext cx="3053080" cy="230504"/>
          </a:xfrm>
          <a:custGeom>
            <a:avLst/>
            <a:gdLst/>
            <a:ahLst/>
            <a:cxnLst/>
            <a:rect l="l" t="t" r="r" b="b"/>
            <a:pathLst>
              <a:path w="3053079" h="230504">
                <a:moveTo>
                  <a:pt x="3052572" y="0"/>
                </a:moveTo>
                <a:lnTo>
                  <a:pt x="3051057" y="44767"/>
                </a:lnTo>
                <a:lnTo>
                  <a:pt x="3046936" y="81343"/>
                </a:lnTo>
                <a:lnTo>
                  <a:pt x="3040838" y="106013"/>
                </a:lnTo>
                <a:lnTo>
                  <a:pt x="3033395" y="115062"/>
                </a:lnTo>
                <a:lnTo>
                  <a:pt x="1545463" y="115062"/>
                </a:lnTo>
                <a:lnTo>
                  <a:pt x="1538019" y="124103"/>
                </a:lnTo>
                <a:lnTo>
                  <a:pt x="1531921" y="148761"/>
                </a:lnTo>
                <a:lnTo>
                  <a:pt x="1527800" y="185335"/>
                </a:lnTo>
                <a:lnTo>
                  <a:pt x="1526285" y="230124"/>
                </a:lnTo>
                <a:lnTo>
                  <a:pt x="1524771" y="185335"/>
                </a:lnTo>
                <a:lnTo>
                  <a:pt x="1520650" y="148761"/>
                </a:lnTo>
                <a:lnTo>
                  <a:pt x="1514552" y="124103"/>
                </a:lnTo>
                <a:lnTo>
                  <a:pt x="1507108" y="115062"/>
                </a:lnTo>
                <a:lnTo>
                  <a:pt x="19176" y="115062"/>
                </a:lnTo>
                <a:lnTo>
                  <a:pt x="11733" y="106013"/>
                </a:lnTo>
                <a:lnTo>
                  <a:pt x="5635" y="81343"/>
                </a:lnTo>
                <a:lnTo>
                  <a:pt x="1514" y="44767"/>
                </a:lnTo>
                <a:lnTo>
                  <a:pt x="0" y="0"/>
                </a:lnTo>
              </a:path>
            </a:pathLst>
          </a:custGeom>
          <a:ln w="2895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8186293" y="5916777"/>
            <a:ext cx="3684270" cy="748665"/>
            <a:chOff x="8186293" y="5916777"/>
            <a:chExt cx="3684270" cy="748665"/>
          </a:xfrm>
        </p:grpSpPr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86293" y="5941161"/>
              <a:ext cx="3523487" cy="22860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583924" y="5916777"/>
              <a:ext cx="286511" cy="26060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03641" y="6160617"/>
              <a:ext cx="3469385" cy="26060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354058" y="6404457"/>
              <a:ext cx="262890" cy="26060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529318" y="6404457"/>
              <a:ext cx="1144689" cy="260604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3718559" y="1584960"/>
            <a:ext cx="4203700" cy="989330"/>
            <a:chOff x="3718559" y="1584960"/>
            <a:chExt cx="4203700" cy="989330"/>
          </a:xfrm>
        </p:grpSpPr>
        <p:pic>
          <p:nvPicPr>
            <p:cNvPr id="61" name="object 6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18559" y="1584960"/>
              <a:ext cx="4203192" cy="98907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39793" y="1821815"/>
              <a:ext cx="3919728" cy="455675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3102864" y="5987186"/>
            <a:ext cx="2713355" cy="504825"/>
            <a:chOff x="3102864" y="5987186"/>
            <a:chExt cx="2713355" cy="504825"/>
          </a:xfrm>
        </p:grpSpPr>
        <p:pic>
          <p:nvPicPr>
            <p:cNvPr id="64" name="object 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200400" y="5987186"/>
              <a:ext cx="2403348" cy="2606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62270" y="5987186"/>
              <a:ext cx="286512" cy="26060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02864" y="6231026"/>
              <a:ext cx="1673098" cy="26060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671314" y="6231026"/>
              <a:ext cx="1144689" cy="260603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433831" y="209245"/>
            <a:ext cx="5332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D0CECE"/>
                </a:solidFill>
                <a:latin typeface="Arial"/>
                <a:cs typeface="Arial"/>
              </a:rPr>
              <a:t>Условия </a:t>
            </a:r>
            <a:r>
              <a:rPr sz="1800" b="1" spc="5" dirty="0">
                <a:solidFill>
                  <a:srgbClr val="D0CECE"/>
                </a:solidFill>
                <a:latin typeface="Arial"/>
                <a:cs typeface="Arial"/>
              </a:rPr>
              <a:t>кредитования</a:t>
            </a:r>
            <a:r>
              <a:rPr sz="1800" b="1" spc="-40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D0CECE"/>
                </a:solidFill>
                <a:latin typeface="Arial"/>
                <a:cs typeface="Arial"/>
              </a:rPr>
              <a:t>и</a:t>
            </a:r>
            <a:r>
              <a:rPr sz="1800" b="1" spc="-30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D0CECE"/>
                </a:solidFill>
                <a:latin typeface="Arial"/>
                <a:cs typeface="Arial"/>
              </a:rPr>
              <a:t>правила </a:t>
            </a:r>
            <a:r>
              <a:rPr sz="1800" b="1" spc="-35" dirty="0">
                <a:solidFill>
                  <a:srgbClr val="D0CECE"/>
                </a:solidFill>
                <a:latin typeface="Arial"/>
                <a:cs typeface="Arial"/>
              </a:rPr>
              <a:t>оформления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433831" y="677036"/>
            <a:ext cx="5207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Ключевые</a:t>
            </a:r>
            <a:r>
              <a:rPr sz="3600" spc="-110" dirty="0"/>
              <a:t> </a:t>
            </a:r>
            <a:r>
              <a:rPr sz="3600" spc="-25" dirty="0"/>
              <a:t>параметры: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831" y="209245"/>
            <a:ext cx="5332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D0CECE"/>
                </a:solidFill>
                <a:latin typeface="Arial"/>
                <a:cs typeface="Arial"/>
              </a:rPr>
              <a:t>Условия </a:t>
            </a:r>
            <a:r>
              <a:rPr sz="1800" b="1" spc="5" dirty="0">
                <a:solidFill>
                  <a:srgbClr val="D0CECE"/>
                </a:solidFill>
                <a:latin typeface="Arial"/>
                <a:cs typeface="Arial"/>
              </a:rPr>
              <a:t>кредитования</a:t>
            </a:r>
            <a:r>
              <a:rPr sz="1800" b="1" spc="-40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D0CECE"/>
                </a:solidFill>
                <a:latin typeface="Arial"/>
                <a:cs typeface="Arial"/>
              </a:rPr>
              <a:t>и</a:t>
            </a:r>
            <a:r>
              <a:rPr sz="1800" b="1" spc="-30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D0CECE"/>
                </a:solidFill>
                <a:latin typeface="Arial"/>
                <a:cs typeface="Arial"/>
              </a:rPr>
              <a:t>правила </a:t>
            </a:r>
            <a:r>
              <a:rPr sz="1800" b="1" spc="-35" dirty="0">
                <a:solidFill>
                  <a:srgbClr val="D0CECE"/>
                </a:solidFill>
                <a:latin typeface="Arial"/>
                <a:cs typeface="Arial"/>
              </a:rPr>
              <a:t>оформления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831" y="677036"/>
            <a:ext cx="10213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/>
              <a:t>Пример</a:t>
            </a:r>
            <a:r>
              <a:rPr sz="3600" spc="-75" dirty="0"/>
              <a:t> </a:t>
            </a:r>
            <a:r>
              <a:rPr sz="3600" spc="-20" dirty="0"/>
              <a:t>расчета</a:t>
            </a:r>
            <a:r>
              <a:rPr sz="3600" spc="-60" dirty="0"/>
              <a:t> </a:t>
            </a:r>
            <a:r>
              <a:rPr sz="3600" spc="-30" dirty="0"/>
              <a:t>образовательного</a:t>
            </a:r>
            <a:r>
              <a:rPr sz="3600" spc="-55" dirty="0"/>
              <a:t> </a:t>
            </a:r>
            <a:r>
              <a:rPr sz="3600" spc="110" dirty="0"/>
              <a:t>кредита*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446531" y="6283147"/>
            <a:ext cx="5069205" cy="228600"/>
            <a:chOff x="446531" y="6283147"/>
            <a:chExt cx="5069205" cy="228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531" y="6283147"/>
              <a:ext cx="214884" cy="2285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787" y="6283147"/>
              <a:ext cx="4925949" cy="2285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3831" y="5830315"/>
            <a:ext cx="63766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Важно</a:t>
            </a:r>
            <a:r>
              <a:rPr sz="2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делать</a:t>
            </a:r>
            <a:r>
              <a:rPr sz="22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выплаты</a:t>
            </a:r>
            <a:r>
              <a:rPr sz="2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согласно</a:t>
            </a:r>
            <a:r>
              <a:rPr sz="22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графику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платежей!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3802" y="4914138"/>
            <a:ext cx="6951345" cy="114300"/>
          </a:xfrm>
          <a:custGeom>
            <a:avLst/>
            <a:gdLst/>
            <a:ahLst/>
            <a:cxnLst/>
            <a:rect l="l" t="t" r="r" b="b"/>
            <a:pathLst>
              <a:path w="6951345" h="114300">
                <a:moveTo>
                  <a:pt x="6950964" y="0"/>
                </a:moveTo>
                <a:lnTo>
                  <a:pt x="6950207" y="22270"/>
                </a:lnTo>
                <a:lnTo>
                  <a:pt x="6948154" y="40433"/>
                </a:lnTo>
                <a:lnTo>
                  <a:pt x="6945123" y="52667"/>
                </a:lnTo>
                <a:lnTo>
                  <a:pt x="6941439" y="57150"/>
                </a:lnTo>
                <a:lnTo>
                  <a:pt x="3485007" y="57150"/>
                </a:lnTo>
                <a:lnTo>
                  <a:pt x="3481322" y="61632"/>
                </a:lnTo>
                <a:lnTo>
                  <a:pt x="3478291" y="73866"/>
                </a:lnTo>
                <a:lnTo>
                  <a:pt x="3476238" y="92029"/>
                </a:lnTo>
                <a:lnTo>
                  <a:pt x="3475482" y="114300"/>
                </a:lnTo>
                <a:lnTo>
                  <a:pt x="3474725" y="92029"/>
                </a:lnTo>
                <a:lnTo>
                  <a:pt x="3472672" y="73866"/>
                </a:lnTo>
                <a:lnTo>
                  <a:pt x="3469641" y="61632"/>
                </a:lnTo>
                <a:lnTo>
                  <a:pt x="3465957" y="57150"/>
                </a:lnTo>
                <a:lnTo>
                  <a:pt x="9525" y="57150"/>
                </a:lnTo>
                <a:lnTo>
                  <a:pt x="5840" y="52667"/>
                </a:lnTo>
                <a:lnTo>
                  <a:pt x="2809" y="40433"/>
                </a:lnTo>
                <a:lnTo>
                  <a:pt x="756" y="22270"/>
                </a:lnTo>
                <a:lnTo>
                  <a:pt x="0" y="0"/>
                </a:lnTo>
              </a:path>
            </a:pathLst>
          </a:custGeom>
          <a:ln w="28956">
            <a:solidFill>
              <a:srgbClr val="49C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6316" y="2559685"/>
            <a:ext cx="1484629" cy="228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99742" y="4258945"/>
            <a:ext cx="1036662" cy="26060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09670" y="4258945"/>
            <a:ext cx="1036320" cy="26060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665719" y="4258945"/>
            <a:ext cx="651510" cy="260985"/>
            <a:chOff x="7665719" y="4258945"/>
            <a:chExt cx="651510" cy="26098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5719" y="4258945"/>
              <a:ext cx="605701" cy="2606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70417" y="4258945"/>
              <a:ext cx="146303" cy="260604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8501633" y="4904994"/>
            <a:ext cx="3575685" cy="161925"/>
          </a:xfrm>
          <a:custGeom>
            <a:avLst/>
            <a:gdLst/>
            <a:ahLst/>
            <a:cxnLst/>
            <a:rect l="l" t="t" r="r" b="b"/>
            <a:pathLst>
              <a:path w="3575684" h="161925">
                <a:moveTo>
                  <a:pt x="3575304" y="0"/>
                </a:moveTo>
                <a:lnTo>
                  <a:pt x="3574254" y="31426"/>
                </a:lnTo>
                <a:lnTo>
                  <a:pt x="3571382" y="57102"/>
                </a:lnTo>
                <a:lnTo>
                  <a:pt x="3567106" y="74420"/>
                </a:lnTo>
                <a:lnTo>
                  <a:pt x="3561842" y="80771"/>
                </a:lnTo>
                <a:lnTo>
                  <a:pt x="1801114" y="80771"/>
                </a:lnTo>
                <a:lnTo>
                  <a:pt x="1795849" y="87123"/>
                </a:lnTo>
                <a:lnTo>
                  <a:pt x="1791573" y="104441"/>
                </a:lnTo>
                <a:lnTo>
                  <a:pt x="1788701" y="130117"/>
                </a:lnTo>
                <a:lnTo>
                  <a:pt x="1787652" y="161543"/>
                </a:lnTo>
                <a:lnTo>
                  <a:pt x="1786602" y="130117"/>
                </a:lnTo>
                <a:lnTo>
                  <a:pt x="1783730" y="104441"/>
                </a:lnTo>
                <a:lnTo>
                  <a:pt x="1779454" y="87123"/>
                </a:lnTo>
                <a:lnTo>
                  <a:pt x="1774190" y="80771"/>
                </a:lnTo>
                <a:lnTo>
                  <a:pt x="13462" y="80771"/>
                </a:lnTo>
                <a:lnTo>
                  <a:pt x="8197" y="74420"/>
                </a:lnTo>
                <a:lnTo>
                  <a:pt x="3921" y="57102"/>
                </a:lnTo>
                <a:lnTo>
                  <a:pt x="1049" y="31426"/>
                </a:lnTo>
                <a:lnTo>
                  <a:pt x="0" y="0"/>
                </a:lnTo>
              </a:path>
            </a:pathLst>
          </a:custGeom>
          <a:ln w="28956">
            <a:solidFill>
              <a:srgbClr val="0C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63872" y="5125846"/>
            <a:ext cx="1668145" cy="2285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9336" y="5151754"/>
            <a:ext cx="2573654" cy="22860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07187" y="1629410"/>
            <a:ext cx="6359525" cy="455930"/>
            <a:chOff x="507187" y="1629410"/>
            <a:chExt cx="6359525" cy="45593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7187" y="1629410"/>
              <a:ext cx="3151377" cy="4556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73196" y="1629410"/>
              <a:ext cx="502920" cy="4556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6096" y="1629410"/>
              <a:ext cx="942975" cy="4556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0476" y="1629410"/>
              <a:ext cx="841654" cy="4556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01666" y="1629410"/>
              <a:ext cx="1664715" cy="455675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727326" y="2438145"/>
            <a:ext cx="1181735" cy="441959"/>
            <a:chOff x="1727326" y="2438145"/>
            <a:chExt cx="1181735" cy="441959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00122" y="2438145"/>
              <a:ext cx="607529" cy="2286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27326" y="2651505"/>
              <a:ext cx="1181633" cy="228600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3450971" y="2438145"/>
            <a:ext cx="1181735" cy="441959"/>
            <a:chOff x="3450971" y="2438145"/>
            <a:chExt cx="1181735" cy="441959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051" y="2438145"/>
              <a:ext cx="638619" cy="2286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50971" y="2651505"/>
              <a:ext cx="1181633" cy="228600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6668134" y="2438145"/>
            <a:ext cx="1778000" cy="441959"/>
            <a:chOff x="6668134" y="2438145"/>
            <a:chExt cx="1778000" cy="441959"/>
          </a:xfrm>
        </p:grpSpPr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68134" y="2438145"/>
              <a:ext cx="356616" cy="2286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50074" y="2438145"/>
              <a:ext cx="1495932" cy="2286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76236" y="2651505"/>
              <a:ext cx="355600" cy="2286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87132" y="2651505"/>
              <a:ext cx="815124" cy="228600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408284" y="4258945"/>
            <a:ext cx="674217" cy="26060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835396" y="4258945"/>
            <a:ext cx="673861" cy="260604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5111750" y="2438145"/>
            <a:ext cx="1181735" cy="441959"/>
            <a:chOff x="5111750" y="2438145"/>
            <a:chExt cx="1181735" cy="441959"/>
          </a:xfrm>
        </p:grpSpPr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70829" y="2438145"/>
              <a:ext cx="201167" cy="2286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17134" y="2438145"/>
              <a:ext cx="514096" cy="2286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11750" y="2651505"/>
              <a:ext cx="1181290" cy="228600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381609" y="3931920"/>
            <a:ext cx="11713210" cy="780415"/>
            <a:chOff x="381609" y="3931920"/>
            <a:chExt cx="11713210" cy="780415"/>
          </a:xfrm>
        </p:grpSpPr>
        <p:sp>
          <p:nvSpPr>
            <p:cNvPr id="42" name="object 42"/>
            <p:cNvSpPr/>
            <p:nvPr/>
          </p:nvSpPr>
          <p:spPr>
            <a:xfrm>
              <a:off x="1466087" y="3944112"/>
              <a:ext cx="7002780" cy="768350"/>
            </a:xfrm>
            <a:custGeom>
              <a:avLst/>
              <a:gdLst/>
              <a:ahLst/>
              <a:cxnLst/>
              <a:rect l="l" t="t" r="r" b="b"/>
              <a:pathLst>
                <a:path w="7002780" h="768350">
                  <a:moveTo>
                    <a:pt x="7002779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002779" y="768095"/>
                  </a:lnTo>
                  <a:lnTo>
                    <a:pt x="7002779" y="0"/>
                  </a:lnTo>
                  <a:close/>
                </a:path>
              </a:pathLst>
            </a:custGeom>
            <a:solidFill>
              <a:srgbClr val="49C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76488" y="3931920"/>
              <a:ext cx="3618229" cy="769620"/>
            </a:xfrm>
            <a:custGeom>
              <a:avLst/>
              <a:gdLst/>
              <a:ahLst/>
              <a:cxnLst/>
              <a:rect l="l" t="t" r="r" b="b"/>
              <a:pathLst>
                <a:path w="3618229" h="769620">
                  <a:moveTo>
                    <a:pt x="3617976" y="0"/>
                  </a:moveTo>
                  <a:lnTo>
                    <a:pt x="0" y="0"/>
                  </a:lnTo>
                  <a:lnTo>
                    <a:pt x="0" y="769619"/>
                  </a:lnTo>
                  <a:lnTo>
                    <a:pt x="3617976" y="769619"/>
                  </a:lnTo>
                  <a:lnTo>
                    <a:pt x="361797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50745" y="4258945"/>
              <a:ext cx="436244" cy="26060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02761" y="4258945"/>
              <a:ext cx="508635" cy="26060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78752" y="4258945"/>
              <a:ext cx="985520" cy="26060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46640" y="4258945"/>
              <a:ext cx="1068489" cy="2606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52060" y="4258945"/>
              <a:ext cx="895235" cy="26060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1609" y="4236974"/>
              <a:ext cx="198119" cy="1950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0669" y="4236974"/>
              <a:ext cx="1050734" cy="19507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1609" y="4419854"/>
              <a:ext cx="616966" cy="195072"/>
            </a:xfrm>
            <a:prstGeom prst="rect">
              <a:avLst/>
            </a:prstGeom>
          </p:spPr>
        </p:pic>
      </p:grp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1459991" y="3938015"/>
          <a:ext cx="10626722" cy="768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6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1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8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9231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119231"/>
                      </a:solidFill>
                      <a:prstDash val="solid"/>
                    </a:lnT>
                    <a:lnB w="12700">
                      <a:solidFill>
                        <a:srgbClr val="1192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119231"/>
                      </a:solidFill>
                      <a:prstDash val="solid"/>
                    </a:lnT>
                    <a:lnB w="12700">
                      <a:solidFill>
                        <a:srgbClr val="1192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119231"/>
                      </a:solidFill>
                      <a:prstDash val="solid"/>
                    </a:lnT>
                    <a:lnB w="12700">
                      <a:solidFill>
                        <a:srgbClr val="1192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119231"/>
                      </a:solidFill>
                      <a:prstDash val="solid"/>
                    </a:lnR>
                    <a:lnT w="12700">
                      <a:solidFill>
                        <a:srgbClr val="119231"/>
                      </a:solidFill>
                      <a:prstDash val="solid"/>
                    </a:lnT>
                    <a:lnB w="12700">
                      <a:solidFill>
                        <a:srgbClr val="1192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9231"/>
                      </a:solidFill>
                      <a:prstDash val="solid"/>
                    </a:lnL>
                    <a:lnR w="12700">
                      <a:solidFill>
                        <a:srgbClr val="119231"/>
                      </a:solidFill>
                      <a:prstDash val="solid"/>
                    </a:lnR>
                    <a:lnT w="12700">
                      <a:solidFill>
                        <a:srgbClr val="119231"/>
                      </a:solidFill>
                      <a:prstDash val="solid"/>
                    </a:lnT>
                    <a:lnB w="12700">
                      <a:solidFill>
                        <a:srgbClr val="11923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1479803" y="3060192"/>
          <a:ext cx="10601324" cy="768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6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8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8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9231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119231"/>
                      </a:solidFill>
                      <a:prstDash val="solid"/>
                    </a:lnT>
                    <a:lnB w="12700">
                      <a:solidFill>
                        <a:srgbClr val="119231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119231"/>
                      </a:solidFill>
                      <a:prstDash val="solid"/>
                    </a:lnT>
                    <a:lnB w="12700">
                      <a:solidFill>
                        <a:srgbClr val="119231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119231"/>
                      </a:solidFill>
                      <a:prstDash val="solid"/>
                    </a:lnT>
                    <a:lnB w="12700">
                      <a:solidFill>
                        <a:srgbClr val="119231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119231"/>
                      </a:solidFill>
                      <a:prstDash val="solid"/>
                    </a:lnR>
                    <a:lnT w="12700">
                      <a:solidFill>
                        <a:srgbClr val="119231"/>
                      </a:solidFill>
                      <a:prstDash val="solid"/>
                    </a:lnT>
                    <a:lnB w="12700">
                      <a:solidFill>
                        <a:srgbClr val="119231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9231"/>
                      </a:solidFill>
                      <a:prstDash val="solid"/>
                    </a:lnL>
                    <a:lnR w="12700">
                      <a:solidFill>
                        <a:srgbClr val="119231"/>
                      </a:solidFill>
                      <a:prstDash val="solid"/>
                    </a:lnR>
                    <a:lnT w="12700">
                      <a:solidFill>
                        <a:srgbClr val="119231"/>
                      </a:solidFill>
                      <a:prstDash val="solid"/>
                    </a:lnT>
                    <a:lnB w="12700">
                      <a:solidFill>
                        <a:srgbClr val="119231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4" name="object 5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55698" y="3375914"/>
            <a:ext cx="1403223" cy="26060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289046" y="3375914"/>
            <a:ext cx="1441323" cy="26060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966080" y="3375914"/>
            <a:ext cx="1446276" cy="260604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822313" y="3375914"/>
            <a:ext cx="1445895" cy="260604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535414" y="3375914"/>
            <a:ext cx="1446276" cy="260604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383133" y="3200400"/>
            <a:ext cx="1005840" cy="561340"/>
            <a:chOff x="383133" y="3200400"/>
            <a:chExt cx="1005840" cy="561340"/>
          </a:xfrm>
        </p:grpSpPr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83133" y="3200400"/>
              <a:ext cx="608076" cy="19507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83133" y="3383279"/>
              <a:ext cx="1005839" cy="19507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83133" y="3566159"/>
              <a:ext cx="618744" cy="195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45127"/>
            <a:ext cx="12192000" cy="2713355"/>
          </a:xfrm>
          <a:custGeom>
            <a:avLst/>
            <a:gdLst/>
            <a:ahLst/>
            <a:cxnLst/>
            <a:rect l="l" t="t" r="r" b="b"/>
            <a:pathLst>
              <a:path w="12192000" h="2713354">
                <a:moveTo>
                  <a:pt x="12192000" y="432460"/>
                </a:moveTo>
                <a:lnTo>
                  <a:pt x="12010606" y="479056"/>
                </a:lnTo>
                <a:lnTo>
                  <a:pt x="11531041" y="576440"/>
                </a:lnTo>
                <a:lnTo>
                  <a:pt x="10890745" y="655942"/>
                </a:lnTo>
                <a:lnTo>
                  <a:pt x="9938182" y="530136"/>
                </a:lnTo>
                <a:lnTo>
                  <a:pt x="9033383" y="238785"/>
                </a:lnTo>
                <a:lnTo>
                  <a:pt x="8992794" y="218287"/>
                </a:lnTo>
                <a:lnTo>
                  <a:pt x="8952192" y="199732"/>
                </a:lnTo>
                <a:lnTo>
                  <a:pt x="8911552" y="183095"/>
                </a:lnTo>
                <a:lnTo>
                  <a:pt x="8870899" y="168313"/>
                </a:lnTo>
                <a:lnTo>
                  <a:pt x="8830208" y="155359"/>
                </a:lnTo>
                <a:lnTo>
                  <a:pt x="8789505" y="144170"/>
                </a:lnTo>
                <a:lnTo>
                  <a:pt x="8748776" y="134708"/>
                </a:lnTo>
                <a:lnTo>
                  <a:pt x="8708022" y="126923"/>
                </a:lnTo>
                <a:lnTo>
                  <a:pt x="8667255" y="120764"/>
                </a:lnTo>
                <a:lnTo>
                  <a:pt x="8626462" y="116179"/>
                </a:lnTo>
                <a:lnTo>
                  <a:pt x="8585644" y="113144"/>
                </a:lnTo>
                <a:lnTo>
                  <a:pt x="8544814" y="111582"/>
                </a:lnTo>
                <a:lnTo>
                  <a:pt x="8503971" y="111467"/>
                </a:lnTo>
                <a:lnTo>
                  <a:pt x="8463102" y="112737"/>
                </a:lnTo>
                <a:lnTo>
                  <a:pt x="8422221" y="115354"/>
                </a:lnTo>
                <a:lnTo>
                  <a:pt x="8381339" y="119278"/>
                </a:lnTo>
                <a:lnTo>
                  <a:pt x="8340433" y="124447"/>
                </a:lnTo>
                <a:lnTo>
                  <a:pt x="8299513" y="130822"/>
                </a:lnTo>
                <a:lnTo>
                  <a:pt x="8258581" y="138353"/>
                </a:lnTo>
                <a:lnTo>
                  <a:pt x="8217636" y="146989"/>
                </a:lnTo>
                <a:lnTo>
                  <a:pt x="8176692" y="156692"/>
                </a:lnTo>
                <a:lnTo>
                  <a:pt x="8135734" y="167398"/>
                </a:lnTo>
                <a:lnTo>
                  <a:pt x="8094764" y="179082"/>
                </a:lnTo>
                <a:lnTo>
                  <a:pt x="8053794" y="191693"/>
                </a:lnTo>
                <a:lnTo>
                  <a:pt x="8012824" y="205168"/>
                </a:lnTo>
                <a:lnTo>
                  <a:pt x="7971841" y="219468"/>
                </a:lnTo>
                <a:lnTo>
                  <a:pt x="7930845" y="234543"/>
                </a:lnTo>
                <a:lnTo>
                  <a:pt x="7889862" y="250355"/>
                </a:lnTo>
                <a:lnTo>
                  <a:pt x="7865250" y="260261"/>
                </a:lnTo>
                <a:lnTo>
                  <a:pt x="7654696" y="215531"/>
                </a:lnTo>
                <a:lnTo>
                  <a:pt x="7323683" y="150647"/>
                </a:lnTo>
                <a:lnTo>
                  <a:pt x="7054355" y="102565"/>
                </a:lnTo>
                <a:lnTo>
                  <a:pt x="6896786" y="77101"/>
                </a:lnTo>
                <a:lnTo>
                  <a:pt x="6742963" y="54622"/>
                </a:lnTo>
                <a:lnTo>
                  <a:pt x="6593446" y="35509"/>
                </a:lnTo>
                <a:lnTo>
                  <a:pt x="6496444" y="24815"/>
                </a:lnTo>
                <a:lnTo>
                  <a:pt x="6401790" y="15887"/>
                </a:lnTo>
                <a:lnTo>
                  <a:pt x="6309652" y="8826"/>
                </a:lnTo>
                <a:lnTo>
                  <a:pt x="6264567" y="6032"/>
                </a:lnTo>
                <a:lnTo>
                  <a:pt x="6220193" y="3759"/>
                </a:lnTo>
                <a:lnTo>
                  <a:pt x="6176518" y="1993"/>
                </a:lnTo>
                <a:lnTo>
                  <a:pt x="6133592" y="774"/>
                </a:lnTo>
                <a:lnTo>
                  <a:pt x="6091415" y="101"/>
                </a:lnTo>
                <a:lnTo>
                  <a:pt x="6050013" y="0"/>
                </a:lnTo>
                <a:lnTo>
                  <a:pt x="6009424" y="469"/>
                </a:lnTo>
                <a:lnTo>
                  <a:pt x="5969635" y="1536"/>
                </a:lnTo>
                <a:lnTo>
                  <a:pt x="5930709" y="3200"/>
                </a:lnTo>
                <a:lnTo>
                  <a:pt x="5892635" y="5499"/>
                </a:lnTo>
                <a:lnTo>
                  <a:pt x="5819165" y="11988"/>
                </a:lnTo>
                <a:lnTo>
                  <a:pt x="5749417" y="21107"/>
                </a:lnTo>
                <a:lnTo>
                  <a:pt x="5698312" y="29591"/>
                </a:lnTo>
                <a:lnTo>
                  <a:pt x="5647563" y="38773"/>
                </a:lnTo>
                <a:lnTo>
                  <a:pt x="5597169" y="48615"/>
                </a:lnTo>
                <a:lnTo>
                  <a:pt x="5547106" y="59105"/>
                </a:lnTo>
                <a:lnTo>
                  <a:pt x="5497373" y="70205"/>
                </a:lnTo>
                <a:lnTo>
                  <a:pt x="5447944" y="81889"/>
                </a:lnTo>
                <a:lnTo>
                  <a:pt x="5398808" y="94119"/>
                </a:lnTo>
                <a:lnTo>
                  <a:pt x="5349964" y="106870"/>
                </a:lnTo>
                <a:lnTo>
                  <a:pt x="5301399" y="120116"/>
                </a:lnTo>
                <a:lnTo>
                  <a:pt x="5253101" y="133819"/>
                </a:lnTo>
                <a:lnTo>
                  <a:pt x="5157241" y="162509"/>
                </a:lnTo>
                <a:lnTo>
                  <a:pt x="5062296" y="192684"/>
                </a:lnTo>
                <a:lnTo>
                  <a:pt x="4968176" y="224116"/>
                </a:lnTo>
                <a:lnTo>
                  <a:pt x="4828337" y="273100"/>
                </a:lnTo>
                <a:lnTo>
                  <a:pt x="4233024" y="491959"/>
                </a:lnTo>
                <a:lnTo>
                  <a:pt x="4212983" y="485813"/>
                </a:lnTo>
                <a:lnTo>
                  <a:pt x="4165701" y="471703"/>
                </a:lnTo>
                <a:lnTo>
                  <a:pt x="4118356" y="457974"/>
                </a:lnTo>
                <a:lnTo>
                  <a:pt x="4070921" y="444690"/>
                </a:lnTo>
                <a:lnTo>
                  <a:pt x="4023423" y="431863"/>
                </a:lnTo>
                <a:lnTo>
                  <a:pt x="3975824" y="419557"/>
                </a:lnTo>
                <a:lnTo>
                  <a:pt x="3928148" y="407771"/>
                </a:lnTo>
                <a:lnTo>
                  <a:pt x="3880370" y="396582"/>
                </a:lnTo>
                <a:lnTo>
                  <a:pt x="3832504" y="385991"/>
                </a:lnTo>
                <a:lnTo>
                  <a:pt x="3784523" y="376059"/>
                </a:lnTo>
                <a:lnTo>
                  <a:pt x="3736441" y="366814"/>
                </a:lnTo>
                <a:lnTo>
                  <a:pt x="3688257" y="358292"/>
                </a:lnTo>
                <a:lnTo>
                  <a:pt x="3639947" y="350532"/>
                </a:lnTo>
                <a:lnTo>
                  <a:pt x="3591522" y="343560"/>
                </a:lnTo>
                <a:lnTo>
                  <a:pt x="3542969" y="337426"/>
                </a:lnTo>
                <a:lnTo>
                  <a:pt x="3494290" y="332168"/>
                </a:lnTo>
                <a:lnTo>
                  <a:pt x="3445472" y="327812"/>
                </a:lnTo>
                <a:lnTo>
                  <a:pt x="3396513" y="324408"/>
                </a:lnTo>
                <a:lnTo>
                  <a:pt x="3347415" y="321970"/>
                </a:lnTo>
                <a:lnTo>
                  <a:pt x="3298177" y="320560"/>
                </a:lnTo>
                <a:lnTo>
                  <a:pt x="3248787" y="320192"/>
                </a:lnTo>
                <a:lnTo>
                  <a:pt x="3203460" y="320789"/>
                </a:lnTo>
                <a:lnTo>
                  <a:pt x="3157461" y="322186"/>
                </a:lnTo>
                <a:lnTo>
                  <a:pt x="3110814" y="324383"/>
                </a:lnTo>
                <a:lnTo>
                  <a:pt x="3063544" y="327355"/>
                </a:lnTo>
                <a:lnTo>
                  <a:pt x="3015678" y="331050"/>
                </a:lnTo>
                <a:lnTo>
                  <a:pt x="2967240" y="335470"/>
                </a:lnTo>
                <a:lnTo>
                  <a:pt x="2918256" y="340563"/>
                </a:lnTo>
                <a:lnTo>
                  <a:pt x="2868752" y="346329"/>
                </a:lnTo>
                <a:lnTo>
                  <a:pt x="2818765" y="352717"/>
                </a:lnTo>
                <a:lnTo>
                  <a:pt x="2768308" y="359714"/>
                </a:lnTo>
                <a:lnTo>
                  <a:pt x="2717406" y="367284"/>
                </a:lnTo>
                <a:lnTo>
                  <a:pt x="2666085" y="375412"/>
                </a:lnTo>
                <a:lnTo>
                  <a:pt x="2614384" y="384060"/>
                </a:lnTo>
                <a:lnTo>
                  <a:pt x="2562326" y="393204"/>
                </a:lnTo>
                <a:lnTo>
                  <a:pt x="2509926" y="402818"/>
                </a:lnTo>
                <a:lnTo>
                  <a:pt x="2457221" y="412877"/>
                </a:lnTo>
                <a:lnTo>
                  <a:pt x="2404224" y="423354"/>
                </a:lnTo>
                <a:lnTo>
                  <a:pt x="2350986" y="434225"/>
                </a:lnTo>
                <a:lnTo>
                  <a:pt x="2297506" y="445452"/>
                </a:lnTo>
                <a:lnTo>
                  <a:pt x="2243823" y="457022"/>
                </a:lnTo>
                <a:lnTo>
                  <a:pt x="2135949" y="481063"/>
                </a:lnTo>
                <a:lnTo>
                  <a:pt x="2027567" y="506120"/>
                </a:lnTo>
                <a:lnTo>
                  <a:pt x="1918893" y="532003"/>
                </a:lnTo>
                <a:lnTo>
                  <a:pt x="1901850" y="536168"/>
                </a:lnTo>
                <a:lnTo>
                  <a:pt x="1634375" y="449262"/>
                </a:lnTo>
                <a:lnTo>
                  <a:pt x="1059459" y="256324"/>
                </a:lnTo>
                <a:lnTo>
                  <a:pt x="910513" y="209130"/>
                </a:lnTo>
                <a:lnTo>
                  <a:pt x="813917" y="180111"/>
                </a:lnTo>
                <a:lnTo>
                  <a:pt x="719797" y="153428"/>
                </a:lnTo>
                <a:lnTo>
                  <a:pt x="673735" y="141084"/>
                </a:lnTo>
                <a:lnTo>
                  <a:pt x="628396" y="129451"/>
                </a:lnTo>
                <a:lnTo>
                  <a:pt x="583793" y="118579"/>
                </a:lnTo>
                <a:lnTo>
                  <a:pt x="539953" y="108508"/>
                </a:lnTo>
                <a:lnTo>
                  <a:pt x="496938" y="99288"/>
                </a:lnTo>
                <a:lnTo>
                  <a:pt x="454748" y="90944"/>
                </a:lnTo>
                <a:lnTo>
                  <a:pt x="413423" y="83540"/>
                </a:lnTo>
                <a:lnTo>
                  <a:pt x="372922" y="77101"/>
                </a:lnTo>
                <a:lnTo>
                  <a:pt x="333527" y="71704"/>
                </a:lnTo>
                <a:lnTo>
                  <a:pt x="295008" y="67348"/>
                </a:lnTo>
                <a:lnTo>
                  <a:pt x="220992" y="62001"/>
                </a:lnTo>
                <a:lnTo>
                  <a:pt x="185547" y="61074"/>
                </a:lnTo>
                <a:lnTo>
                  <a:pt x="151206" y="61391"/>
                </a:lnTo>
                <a:lnTo>
                  <a:pt x="85915" y="65900"/>
                </a:lnTo>
                <a:lnTo>
                  <a:pt x="25361" y="75844"/>
                </a:lnTo>
                <a:lnTo>
                  <a:pt x="0" y="82194"/>
                </a:lnTo>
                <a:lnTo>
                  <a:pt x="0" y="814209"/>
                </a:lnTo>
                <a:lnTo>
                  <a:pt x="304" y="854227"/>
                </a:lnTo>
                <a:lnTo>
                  <a:pt x="3708" y="1270279"/>
                </a:lnTo>
                <a:lnTo>
                  <a:pt x="4394" y="1364843"/>
                </a:lnTo>
                <a:lnTo>
                  <a:pt x="5029" y="1461439"/>
                </a:lnTo>
                <a:lnTo>
                  <a:pt x="5588" y="1560626"/>
                </a:lnTo>
                <a:lnTo>
                  <a:pt x="5829" y="1611376"/>
                </a:lnTo>
                <a:lnTo>
                  <a:pt x="6045" y="1662976"/>
                </a:lnTo>
                <a:lnTo>
                  <a:pt x="6083" y="1673491"/>
                </a:lnTo>
                <a:lnTo>
                  <a:pt x="6083" y="2712872"/>
                </a:lnTo>
                <a:lnTo>
                  <a:pt x="12801" y="2712872"/>
                </a:lnTo>
                <a:lnTo>
                  <a:pt x="12192000" y="2712872"/>
                </a:lnTo>
                <a:lnTo>
                  <a:pt x="12192000" y="754278"/>
                </a:lnTo>
                <a:lnTo>
                  <a:pt x="12192000" y="708812"/>
                </a:lnTo>
                <a:lnTo>
                  <a:pt x="12192000" y="669061"/>
                </a:lnTo>
                <a:lnTo>
                  <a:pt x="12192000" y="432460"/>
                </a:lnTo>
                <a:close/>
              </a:path>
            </a:pathLst>
          </a:custGeom>
          <a:solidFill>
            <a:srgbClr val="1BC847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1" cy="21747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3831" y="209245"/>
            <a:ext cx="5332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D0CECE"/>
                </a:solidFill>
                <a:latin typeface="Arial"/>
                <a:cs typeface="Arial"/>
              </a:rPr>
              <a:t>Условия </a:t>
            </a:r>
            <a:r>
              <a:rPr sz="1800" b="1" spc="5" dirty="0">
                <a:solidFill>
                  <a:srgbClr val="D0CECE"/>
                </a:solidFill>
                <a:latin typeface="Arial"/>
                <a:cs typeface="Arial"/>
              </a:rPr>
              <a:t>кредитования</a:t>
            </a:r>
            <a:r>
              <a:rPr sz="1800" b="1" spc="-40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D0CECE"/>
                </a:solidFill>
                <a:latin typeface="Arial"/>
                <a:cs typeface="Arial"/>
              </a:rPr>
              <a:t>и</a:t>
            </a:r>
            <a:r>
              <a:rPr sz="1800" b="1" spc="-30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D0CECE"/>
                </a:solidFill>
                <a:latin typeface="Arial"/>
                <a:cs typeface="Arial"/>
              </a:rPr>
              <a:t>правила </a:t>
            </a:r>
            <a:r>
              <a:rPr sz="1800" b="1" spc="-35" dirty="0">
                <a:solidFill>
                  <a:srgbClr val="D0CECE"/>
                </a:solidFill>
                <a:latin typeface="Arial"/>
                <a:cs typeface="Arial"/>
              </a:rPr>
              <a:t>оформления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3831" y="677036"/>
            <a:ext cx="4954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/>
              <a:t>Калькулятор</a:t>
            </a:r>
            <a:r>
              <a:rPr sz="3600" spc="-100" dirty="0"/>
              <a:t> </a:t>
            </a:r>
            <a:r>
              <a:rPr sz="3600" spc="45" dirty="0"/>
              <a:t>кредита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515969" y="1903476"/>
            <a:ext cx="10010775" cy="3051175"/>
            <a:chOff x="515969" y="1903476"/>
            <a:chExt cx="10010775" cy="30511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7411" y="1903476"/>
              <a:ext cx="3038855" cy="30510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2035" y="2880690"/>
              <a:ext cx="2361311" cy="4559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1609" y="2880690"/>
              <a:ext cx="1701164" cy="4559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2035" y="3307969"/>
              <a:ext cx="2244725" cy="4556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9690" y="3307969"/>
              <a:ext cx="822960" cy="4556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8329" y="3307969"/>
              <a:ext cx="301751" cy="4556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69205" y="3307969"/>
              <a:ext cx="817270" cy="4556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5969" y="2869565"/>
              <a:ext cx="950785" cy="9042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2191"/>
            <a:ext cx="11370945" cy="6240145"/>
            <a:chOff x="409955" y="12191"/>
            <a:chExt cx="11370945" cy="6240145"/>
          </a:xfrm>
        </p:grpSpPr>
        <p:sp>
          <p:nvSpPr>
            <p:cNvPr id="3" name="object 3"/>
            <p:cNvSpPr/>
            <p:nvPr/>
          </p:nvSpPr>
          <p:spPr>
            <a:xfrm>
              <a:off x="3284220" y="12191"/>
              <a:ext cx="5623560" cy="5105400"/>
            </a:xfrm>
            <a:custGeom>
              <a:avLst/>
              <a:gdLst/>
              <a:ahLst/>
              <a:cxnLst/>
              <a:rect l="l" t="t" r="r" b="b"/>
              <a:pathLst>
                <a:path w="5623559" h="5105400">
                  <a:moveTo>
                    <a:pt x="3102261" y="5092700"/>
                  </a:moveTo>
                  <a:lnTo>
                    <a:pt x="2521298" y="5092700"/>
                  </a:lnTo>
                  <a:lnTo>
                    <a:pt x="2569161" y="5105400"/>
                  </a:lnTo>
                  <a:lnTo>
                    <a:pt x="3054398" y="5105400"/>
                  </a:lnTo>
                  <a:lnTo>
                    <a:pt x="3102261" y="5092700"/>
                  </a:lnTo>
                  <a:close/>
                </a:path>
                <a:path w="5623559" h="5105400">
                  <a:moveTo>
                    <a:pt x="3197272" y="5080000"/>
                  </a:moveTo>
                  <a:lnTo>
                    <a:pt x="2426287" y="5080000"/>
                  </a:lnTo>
                  <a:lnTo>
                    <a:pt x="2473671" y="5092700"/>
                  </a:lnTo>
                  <a:lnTo>
                    <a:pt x="3149888" y="5092700"/>
                  </a:lnTo>
                  <a:lnTo>
                    <a:pt x="3197272" y="5080000"/>
                  </a:lnTo>
                  <a:close/>
                </a:path>
                <a:path w="5623559" h="5105400">
                  <a:moveTo>
                    <a:pt x="3291284" y="5067300"/>
                  </a:moveTo>
                  <a:lnTo>
                    <a:pt x="2332275" y="5067300"/>
                  </a:lnTo>
                  <a:lnTo>
                    <a:pt x="2379153" y="5080000"/>
                  </a:lnTo>
                  <a:lnTo>
                    <a:pt x="3244406" y="5080000"/>
                  </a:lnTo>
                  <a:lnTo>
                    <a:pt x="3291284" y="5067300"/>
                  </a:lnTo>
                  <a:close/>
                </a:path>
                <a:path w="5623559" h="5105400">
                  <a:moveTo>
                    <a:pt x="3476099" y="5029200"/>
                  </a:moveTo>
                  <a:lnTo>
                    <a:pt x="2147460" y="5029200"/>
                  </a:lnTo>
                  <a:lnTo>
                    <a:pt x="2285660" y="5067300"/>
                  </a:lnTo>
                  <a:lnTo>
                    <a:pt x="3337899" y="5067300"/>
                  </a:lnTo>
                  <a:lnTo>
                    <a:pt x="3476099" y="5029200"/>
                  </a:lnTo>
                  <a:close/>
                </a:path>
                <a:path w="5623559" h="5105400">
                  <a:moveTo>
                    <a:pt x="4218222" y="0"/>
                  </a:moveTo>
                  <a:lnTo>
                    <a:pt x="1405337" y="0"/>
                  </a:lnTo>
                  <a:lnTo>
                    <a:pt x="1379465" y="12700"/>
                  </a:lnTo>
                  <a:lnTo>
                    <a:pt x="1340345" y="38100"/>
                  </a:lnTo>
                  <a:lnTo>
                    <a:pt x="1301644" y="50800"/>
                  </a:lnTo>
                  <a:lnTo>
                    <a:pt x="1263367" y="76200"/>
                  </a:lnTo>
                  <a:lnTo>
                    <a:pt x="1188117" y="127000"/>
                  </a:lnTo>
                  <a:lnTo>
                    <a:pt x="1114647" y="177800"/>
                  </a:lnTo>
                  <a:lnTo>
                    <a:pt x="1078598" y="215900"/>
                  </a:lnTo>
                  <a:lnTo>
                    <a:pt x="1007902" y="266700"/>
                  </a:lnTo>
                  <a:lnTo>
                    <a:pt x="973269" y="292100"/>
                  </a:lnTo>
                  <a:lnTo>
                    <a:pt x="939122" y="317500"/>
                  </a:lnTo>
                  <a:lnTo>
                    <a:pt x="905467" y="355600"/>
                  </a:lnTo>
                  <a:lnTo>
                    <a:pt x="872312" y="381000"/>
                  </a:lnTo>
                  <a:lnTo>
                    <a:pt x="839664" y="419100"/>
                  </a:lnTo>
                  <a:lnTo>
                    <a:pt x="807527" y="444500"/>
                  </a:lnTo>
                  <a:lnTo>
                    <a:pt x="775911" y="482600"/>
                  </a:lnTo>
                  <a:lnTo>
                    <a:pt x="744821" y="508000"/>
                  </a:lnTo>
                  <a:lnTo>
                    <a:pt x="714264" y="546100"/>
                  </a:lnTo>
                  <a:lnTo>
                    <a:pt x="684247" y="571500"/>
                  </a:lnTo>
                  <a:lnTo>
                    <a:pt x="654776" y="609600"/>
                  </a:lnTo>
                  <a:lnTo>
                    <a:pt x="625859" y="647700"/>
                  </a:lnTo>
                  <a:lnTo>
                    <a:pt x="597502" y="673100"/>
                  </a:lnTo>
                  <a:lnTo>
                    <a:pt x="569711" y="711200"/>
                  </a:lnTo>
                  <a:lnTo>
                    <a:pt x="542495" y="749300"/>
                  </a:lnTo>
                  <a:lnTo>
                    <a:pt x="515858" y="787400"/>
                  </a:lnTo>
                  <a:lnTo>
                    <a:pt x="489809" y="825500"/>
                  </a:lnTo>
                  <a:lnTo>
                    <a:pt x="464354" y="863600"/>
                  </a:lnTo>
                  <a:lnTo>
                    <a:pt x="439499" y="901700"/>
                  </a:lnTo>
                  <a:lnTo>
                    <a:pt x="415252" y="939800"/>
                  </a:lnTo>
                  <a:lnTo>
                    <a:pt x="391618" y="977900"/>
                  </a:lnTo>
                  <a:lnTo>
                    <a:pt x="368606" y="1016000"/>
                  </a:lnTo>
                  <a:lnTo>
                    <a:pt x="346221" y="1054100"/>
                  </a:lnTo>
                  <a:lnTo>
                    <a:pt x="324471" y="1092200"/>
                  </a:lnTo>
                  <a:lnTo>
                    <a:pt x="303361" y="1130300"/>
                  </a:lnTo>
                  <a:lnTo>
                    <a:pt x="282900" y="1168400"/>
                  </a:lnTo>
                  <a:lnTo>
                    <a:pt x="263093" y="1206500"/>
                  </a:lnTo>
                  <a:lnTo>
                    <a:pt x="243947" y="1244600"/>
                  </a:lnTo>
                  <a:lnTo>
                    <a:pt x="225470" y="1295400"/>
                  </a:lnTo>
                  <a:lnTo>
                    <a:pt x="207667" y="1333500"/>
                  </a:lnTo>
                  <a:lnTo>
                    <a:pt x="190546" y="1371600"/>
                  </a:lnTo>
                  <a:lnTo>
                    <a:pt x="174114" y="1422400"/>
                  </a:lnTo>
                  <a:lnTo>
                    <a:pt x="158376" y="1460500"/>
                  </a:lnTo>
                  <a:lnTo>
                    <a:pt x="143341" y="1498600"/>
                  </a:lnTo>
                  <a:lnTo>
                    <a:pt x="129014" y="1549400"/>
                  </a:lnTo>
                  <a:lnTo>
                    <a:pt x="115402" y="1587500"/>
                  </a:lnTo>
                  <a:lnTo>
                    <a:pt x="102513" y="1638300"/>
                  </a:lnTo>
                  <a:lnTo>
                    <a:pt x="90352" y="1676400"/>
                  </a:lnTo>
                  <a:lnTo>
                    <a:pt x="78927" y="1727200"/>
                  </a:lnTo>
                  <a:lnTo>
                    <a:pt x="68245" y="1765300"/>
                  </a:lnTo>
                  <a:lnTo>
                    <a:pt x="58311" y="1816100"/>
                  </a:lnTo>
                  <a:lnTo>
                    <a:pt x="49134" y="1854200"/>
                  </a:lnTo>
                  <a:lnTo>
                    <a:pt x="40719" y="1905000"/>
                  </a:lnTo>
                  <a:lnTo>
                    <a:pt x="33073" y="1943100"/>
                  </a:lnTo>
                  <a:lnTo>
                    <a:pt x="26204" y="1993900"/>
                  </a:lnTo>
                  <a:lnTo>
                    <a:pt x="20117" y="2044700"/>
                  </a:lnTo>
                  <a:lnTo>
                    <a:pt x="14821" y="2082800"/>
                  </a:lnTo>
                  <a:lnTo>
                    <a:pt x="10320" y="2133600"/>
                  </a:lnTo>
                  <a:lnTo>
                    <a:pt x="6623" y="2184400"/>
                  </a:lnTo>
                  <a:lnTo>
                    <a:pt x="3735" y="2222500"/>
                  </a:lnTo>
                  <a:lnTo>
                    <a:pt x="1664" y="2273300"/>
                  </a:lnTo>
                  <a:lnTo>
                    <a:pt x="417" y="2324100"/>
                  </a:lnTo>
                  <a:lnTo>
                    <a:pt x="0" y="2374900"/>
                  </a:lnTo>
                  <a:lnTo>
                    <a:pt x="417" y="2413000"/>
                  </a:lnTo>
                  <a:lnTo>
                    <a:pt x="1664" y="2463800"/>
                  </a:lnTo>
                  <a:lnTo>
                    <a:pt x="3735" y="2514600"/>
                  </a:lnTo>
                  <a:lnTo>
                    <a:pt x="6623" y="2552700"/>
                  </a:lnTo>
                  <a:lnTo>
                    <a:pt x="10320" y="2603500"/>
                  </a:lnTo>
                  <a:lnTo>
                    <a:pt x="14821" y="2654300"/>
                  </a:lnTo>
                  <a:lnTo>
                    <a:pt x="20117" y="2705100"/>
                  </a:lnTo>
                  <a:lnTo>
                    <a:pt x="26204" y="2743200"/>
                  </a:lnTo>
                  <a:lnTo>
                    <a:pt x="33073" y="2794000"/>
                  </a:lnTo>
                  <a:lnTo>
                    <a:pt x="40719" y="2832100"/>
                  </a:lnTo>
                  <a:lnTo>
                    <a:pt x="49134" y="2882900"/>
                  </a:lnTo>
                  <a:lnTo>
                    <a:pt x="58311" y="2933700"/>
                  </a:lnTo>
                  <a:lnTo>
                    <a:pt x="68245" y="2971800"/>
                  </a:lnTo>
                  <a:lnTo>
                    <a:pt x="78927" y="3022600"/>
                  </a:lnTo>
                  <a:lnTo>
                    <a:pt x="90352" y="3060700"/>
                  </a:lnTo>
                  <a:lnTo>
                    <a:pt x="102513" y="3111500"/>
                  </a:lnTo>
                  <a:lnTo>
                    <a:pt x="115402" y="3149600"/>
                  </a:lnTo>
                  <a:lnTo>
                    <a:pt x="129014" y="3187700"/>
                  </a:lnTo>
                  <a:lnTo>
                    <a:pt x="143341" y="3238500"/>
                  </a:lnTo>
                  <a:lnTo>
                    <a:pt x="158376" y="3276600"/>
                  </a:lnTo>
                  <a:lnTo>
                    <a:pt x="174114" y="3327400"/>
                  </a:lnTo>
                  <a:lnTo>
                    <a:pt x="190546" y="3365500"/>
                  </a:lnTo>
                  <a:lnTo>
                    <a:pt x="207667" y="3403600"/>
                  </a:lnTo>
                  <a:lnTo>
                    <a:pt x="225470" y="3441700"/>
                  </a:lnTo>
                  <a:lnTo>
                    <a:pt x="243947" y="3492500"/>
                  </a:lnTo>
                  <a:lnTo>
                    <a:pt x="263093" y="3530600"/>
                  </a:lnTo>
                  <a:lnTo>
                    <a:pt x="282900" y="3568700"/>
                  </a:lnTo>
                  <a:lnTo>
                    <a:pt x="303361" y="3606800"/>
                  </a:lnTo>
                  <a:lnTo>
                    <a:pt x="324471" y="3644900"/>
                  </a:lnTo>
                  <a:lnTo>
                    <a:pt x="346221" y="3683000"/>
                  </a:lnTo>
                  <a:lnTo>
                    <a:pt x="368606" y="3733800"/>
                  </a:lnTo>
                  <a:lnTo>
                    <a:pt x="391618" y="3771900"/>
                  </a:lnTo>
                  <a:lnTo>
                    <a:pt x="415252" y="3810000"/>
                  </a:lnTo>
                  <a:lnTo>
                    <a:pt x="439499" y="3848100"/>
                  </a:lnTo>
                  <a:lnTo>
                    <a:pt x="464354" y="3873500"/>
                  </a:lnTo>
                  <a:lnTo>
                    <a:pt x="489809" y="3911600"/>
                  </a:lnTo>
                  <a:lnTo>
                    <a:pt x="515858" y="3949700"/>
                  </a:lnTo>
                  <a:lnTo>
                    <a:pt x="542495" y="3987800"/>
                  </a:lnTo>
                  <a:lnTo>
                    <a:pt x="569711" y="4025900"/>
                  </a:lnTo>
                  <a:lnTo>
                    <a:pt x="597502" y="4064000"/>
                  </a:lnTo>
                  <a:lnTo>
                    <a:pt x="625859" y="4089400"/>
                  </a:lnTo>
                  <a:lnTo>
                    <a:pt x="654776" y="4127500"/>
                  </a:lnTo>
                  <a:lnTo>
                    <a:pt x="684247" y="4165600"/>
                  </a:lnTo>
                  <a:lnTo>
                    <a:pt x="714264" y="4191000"/>
                  </a:lnTo>
                  <a:lnTo>
                    <a:pt x="744821" y="4229100"/>
                  </a:lnTo>
                  <a:lnTo>
                    <a:pt x="775911" y="4267200"/>
                  </a:lnTo>
                  <a:lnTo>
                    <a:pt x="807527" y="4292600"/>
                  </a:lnTo>
                  <a:lnTo>
                    <a:pt x="839664" y="4318000"/>
                  </a:lnTo>
                  <a:lnTo>
                    <a:pt x="872312" y="4356100"/>
                  </a:lnTo>
                  <a:lnTo>
                    <a:pt x="905467" y="4381500"/>
                  </a:lnTo>
                  <a:lnTo>
                    <a:pt x="939122" y="4419600"/>
                  </a:lnTo>
                  <a:lnTo>
                    <a:pt x="973269" y="4445000"/>
                  </a:lnTo>
                  <a:lnTo>
                    <a:pt x="1007902" y="4470400"/>
                  </a:lnTo>
                  <a:lnTo>
                    <a:pt x="1043013" y="4495800"/>
                  </a:lnTo>
                  <a:lnTo>
                    <a:pt x="1078598" y="4533900"/>
                  </a:lnTo>
                  <a:lnTo>
                    <a:pt x="1114647" y="4559300"/>
                  </a:lnTo>
                  <a:lnTo>
                    <a:pt x="1188117" y="4610100"/>
                  </a:lnTo>
                  <a:lnTo>
                    <a:pt x="1263367" y="4660900"/>
                  </a:lnTo>
                  <a:lnTo>
                    <a:pt x="1340345" y="4711700"/>
                  </a:lnTo>
                  <a:lnTo>
                    <a:pt x="1379465" y="4724400"/>
                  </a:lnTo>
                  <a:lnTo>
                    <a:pt x="1499267" y="4800600"/>
                  </a:lnTo>
                  <a:lnTo>
                    <a:pt x="1539993" y="4813300"/>
                  </a:lnTo>
                  <a:lnTo>
                    <a:pt x="1581103" y="4838700"/>
                  </a:lnTo>
                  <a:lnTo>
                    <a:pt x="1622591" y="4851400"/>
                  </a:lnTo>
                  <a:lnTo>
                    <a:pt x="1664450" y="4876800"/>
                  </a:lnTo>
                  <a:lnTo>
                    <a:pt x="1706674" y="4889500"/>
                  </a:lnTo>
                  <a:lnTo>
                    <a:pt x="1749255" y="4914900"/>
                  </a:lnTo>
                  <a:lnTo>
                    <a:pt x="1923019" y="4965700"/>
                  </a:lnTo>
                  <a:lnTo>
                    <a:pt x="1967287" y="4991100"/>
                  </a:lnTo>
                  <a:lnTo>
                    <a:pt x="2101965" y="5029200"/>
                  </a:lnTo>
                  <a:lnTo>
                    <a:pt x="3521594" y="5029200"/>
                  </a:lnTo>
                  <a:lnTo>
                    <a:pt x="3656272" y="4991100"/>
                  </a:lnTo>
                  <a:lnTo>
                    <a:pt x="3700540" y="4965700"/>
                  </a:lnTo>
                  <a:lnTo>
                    <a:pt x="3874304" y="4914900"/>
                  </a:lnTo>
                  <a:lnTo>
                    <a:pt x="3916885" y="4889500"/>
                  </a:lnTo>
                  <a:lnTo>
                    <a:pt x="3959109" y="4876800"/>
                  </a:lnTo>
                  <a:lnTo>
                    <a:pt x="4000968" y="4851400"/>
                  </a:lnTo>
                  <a:lnTo>
                    <a:pt x="4042456" y="4838700"/>
                  </a:lnTo>
                  <a:lnTo>
                    <a:pt x="4083566" y="4813300"/>
                  </a:lnTo>
                  <a:lnTo>
                    <a:pt x="4124292" y="4800600"/>
                  </a:lnTo>
                  <a:lnTo>
                    <a:pt x="4244094" y="4724400"/>
                  </a:lnTo>
                  <a:lnTo>
                    <a:pt x="4283214" y="4711700"/>
                  </a:lnTo>
                  <a:lnTo>
                    <a:pt x="4360192" y="4660900"/>
                  </a:lnTo>
                  <a:lnTo>
                    <a:pt x="4435442" y="4610100"/>
                  </a:lnTo>
                  <a:lnTo>
                    <a:pt x="4508912" y="4559300"/>
                  </a:lnTo>
                  <a:lnTo>
                    <a:pt x="4544961" y="4533900"/>
                  </a:lnTo>
                  <a:lnTo>
                    <a:pt x="4580546" y="4495800"/>
                  </a:lnTo>
                  <a:lnTo>
                    <a:pt x="4615657" y="4470400"/>
                  </a:lnTo>
                  <a:lnTo>
                    <a:pt x="4650290" y="4445000"/>
                  </a:lnTo>
                  <a:lnTo>
                    <a:pt x="4684437" y="4419600"/>
                  </a:lnTo>
                  <a:lnTo>
                    <a:pt x="4718092" y="4381500"/>
                  </a:lnTo>
                  <a:lnTo>
                    <a:pt x="4751247" y="4356100"/>
                  </a:lnTo>
                  <a:lnTo>
                    <a:pt x="4783895" y="4318000"/>
                  </a:lnTo>
                  <a:lnTo>
                    <a:pt x="4816032" y="4292600"/>
                  </a:lnTo>
                  <a:lnTo>
                    <a:pt x="4847648" y="4267200"/>
                  </a:lnTo>
                  <a:lnTo>
                    <a:pt x="4878738" y="4229100"/>
                  </a:lnTo>
                  <a:lnTo>
                    <a:pt x="4909295" y="4191000"/>
                  </a:lnTo>
                  <a:lnTo>
                    <a:pt x="4939312" y="4165600"/>
                  </a:lnTo>
                  <a:lnTo>
                    <a:pt x="4968783" y="4127500"/>
                  </a:lnTo>
                  <a:lnTo>
                    <a:pt x="4997700" y="4089400"/>
                  </a:lnTo>
                  <a:lnTo>
                    <a:pt x="5026057" y="4064000"/>
                  </a:lnTo>
                  <a:lnTo>
                    <a:pt x="5053848" y="4025900"/>
                  </a:lnTo>
                  <a:lnTo>
                    <a:pt x="5081064" y="3987800"/>
                  </a:lnTo>
                  <a:lnTo>
                    <a:pt x="5107701" y="3949700"/>
                  </a:lnTo>
                  <a:lnTo>
                    <a:pt x="5133750" y="3911600"/>
                  </a:lnTo>
                  <a:lnTo>
                    <a:pt x="5159205" y="3873500"/>
                  </a:lnTo>
                  <a:lnTo>
                    <a:pt x="5184060" y="3848100"/>
                  </a:lnTo>
                  <a:lnTo>
                    <a:pt x="5208307" y="3810000"/>
                  </a:lnTo>
                  <a:lnTo>
                    <a:pt x="5231941" y="3771900"/>
                  </a:lnTo>
                  <a:lnTo>
                    <a:pt x="5254953" y="3733800"/>
                  </a:lnTo>
                  <a:lnTo>
                    <a:pt x="5277338" y="3683000"/>
                  </a:lnTo>
                  <a:lnTo>
                    <a:pt x="5299088" y="3644900"/>
                  </a:lnTo>
                  <a:lnTo>
                    <a:pt x="5320198" y="3606800"/>
                  </a:lnTo>
                  <a:lnTo>
                    <a:pt x="5340659" y="3568700"/>
                  </a:lnTo>
                  <a:lnTo>
                    <a:pt x="5360466" y="3530600"/>
                  </a:lnTo>
                  <a:lnTo>
                    <a:pt x="5379612" y="3492500"/>
                  </a:lnTo>
                  <a:lnTo>
                    <a:pt x="5398089" y="3441700"/>
                  </a:lnTo>
                  <a:lnTo>
                    <a:pt x="5415892" y="3403600"/>
                  </a:lnTo>
                  <a:lnTo>
                    <a:pt x="5433013" y="3365500"/>
                  </a:lnTo>
                  <a:lnTo>
                    <a:pt x="5449445" y="3327400"/>
                  </a:lnTo>
                  <a:lnTo>
                    <a:pt x="5465183" y="3276600"/>
                  </a:lnTo>
                  <a:lnTo>
                    <a:pt x="5480218" y="3238500"/>
                  </a:lnTo>
                  <a:lnTo>
                    <a:pt x="5494545" y="3187700"/>
                  </a:lnTo>
                  <a:lnTo>
                    <a:pt x="5508157" y="3149600"/>
                  </a:lnTo>
                  <a:lnTo>
                    <a:pt x="5521046" y="3111500"/>
                  </a:lnTo>
                  <a:lnTo>
                    <a:pt x="5533207" y="3060700"/>
                  </a:lnTo>
                  <a:lnTo>
                    <a:pt x="5544632" y="3022600"/>
                  </a:lnTo>
                  <a:lnTo>
                    <a:pt x="5555314" y="2971800"/>
                  </a:lnTo>
                  <a:lnTo>
                    <a:pt x="5565248" y="2933700"/>
                  </a:lnTo>
                  <a:lnTo>
                    <a:pt x="5574425" y="2882900"/>
                  </a:lnTo>
                  <a:lnTo>
                    <a:pt x="5582840" y="2832100"/>
                  </a:lnTo>
                  <a:lnTo>
                    <a:pt x="5590486" y="2794000"/>
                  </a:lnTo>
                  <a:lnTo>
                    <a:pt x="5597355" y="2743200"/>
                  </a:lnTo>
                  <a:lnTo>
                    <a:pt x="5603442" y="2705100"/>
                  </a:lnTo>
                  <a:lnTo>
                    <a:pt x="5608738" y="2654300"/>
                  </a:lnTo>
                  <a:lnTo>
                    <a:pt x="5613239" y="2603500"/>
                  </a:lnTo>
                  <a:lnTo>
                    <a:pt x="5616936" y="2552700"/>
                  </a:lnTo>
                  <a:lnTo>
                    <a:pt x="5619824" y="2514600"/>
                  </a:lnTo>
                  <a:lnTo>
                    <a:pt x="5621895" y="2463800"/>
                  </a:lnTo>
                  <a:lnTo>
                    <a:pt x="5623142" y="2413000"/>
                  </a:lnTo>
                  <a:lnTo>
                    <a:pt x="5623559" y="2374900"/>
                  </a:lnTo>
                  <a:lnTo>
                    <a:pt x="5623142" y="2324100"/>
                  </a:lnTo>
                  <a:lnTo>
                    <a:pt x="5621895" y="2273300"/>
                  </a:lnTo>
                  <a:lnTo>
                    <a:pt x="5619824" y="2222500"/>
                  </a:lnTo>
                  <a:lnTo>
                    <a:pt x="5616936" y="2184400"/>
                  </a:lnTo>
                  <a:lnTo>
                    <a:pt x="5613239" y="2133600"/>
                  </a:lnTo>
                  <a:lnTo>
                    <a:pt x="5608738" y="2082800"/>
                  </a:lnTo>
                  <a:lnTo>
                    <a:pt x="5603442" y="2044700"/>
                  </a:lnTo>
                  <a:lnTo>
                    <a:pt x="5597355" y="1993900"/>
                  </a:lnTo>
                  <a:lnTo>
                    <a:pt x="5590486" y="1943100"/>
                  </a:lnTo>
                  <a:lnTo>
                    <a:pt x="5582840" y="1905000"/>
                  </a:lnTo>
                  <a:lnTo>
                    <a:pt x="5574425" y="1854200"/>
                  </a:lnTo>
                  <a:lnTo>
                    <a:pt x="5565248" y="1816100"/>
                  </a:lnTo>
                  <a:lnTo>
                    <a:pt x="5555314" y="1765300"/>
                  </a:lnTo>
                  <a:lnTo>
                    <a:pt x="5544632" y="1727200"/>
                  </a:lnTo>
                  <a:lnTo>
                    <a:pt x="5533207" y="1676400"/>
                  </a:lnTo>
                  <a:lnTo>
                    <a:pt x="5521046" y="1638300"/>
                  </a:lnTo>
                  <a:lnTo>
                    <a:pt x="5508157" y="1587500"/>
                  </a:lnTo>
                  <a:lnTo>
                    <a:pt x="5494545" y="1549400"/>
                  </a:lnTo>
                  <a:lnTo>
                    <a:pt x="5480218" y="1498600"/>
                  </a:lnTo>
                  <a:lnTo>
                    <a:pt x="5465183" y="1460500"/>
                  </a:lnTo>
                  <a:lnTo>
                    <a:pt x="5449445" y="1422400"/>
                  </a:lnTo>
                  <a:lnTo>
                    <a:pt x="5433013" y="1371600"/>
                  </a:lnTo>
                  <a:lnTo>
                    <a:pt x="5415892" y="1333500"/>
                  </a:lnTo>
                  <a:lnTo>
                    <a:pt x="5398089" y="1295400"/>
                  </a:lnTo>
                  <a:lnTo>
                    <a:pt x="5379612" y="1244600"/>
                  </a:lnTo>
                  <a:lnTo>
                    <a:pt x="5360466" y="1206500"/>
                  </a:lnTo>
                  <a:lnTo>
                    <a:pt x="5340659" y="1168400"/>
                  </a:lnTo>
                  <a:lnTo>
                    <a:pt x="5320198" y="1130300"/>
                  </a:lnTo>
                  <a:lnTo>
                    <a:pt x="5299088" y="1092200"/>
                  </a:lnTo>
                  <a:lnTo>
                    <a:pt x="5277338" y="1054100"/>
                  </a:lnTo>
                  <a:lnTo>
                    <a:pt x="5254953" y="1016000"/>
                  </a:lnTo>
                  <a:lnTo>
                    <a:pt x="5231941" y="977900"/>
                  </a:lnTo>
                  <a:lnTo>
                    <a:pt x="5208307" y="939800"/>
                  </a:lnTo>
                  <a:lnTo>
                    <a:pt x="5184060" y="901700"/>
                  </a:lnTo>
                  <a:lnTo>
                    <a:pt x="5159205" y="863600"/>
                  </a:lnTo>
                  <a:lnTo>
                    <a:pt x="5133750" y="825500"/>
                  </a:lnTo>
                  <a:lnTo>
                    <a:pt x="5107701" y="787400"/>
                  </a:lnTo>
                  <a:lnTo>
                    <a:pt x="5081064" y="749300"/>
                  </a:lnTo>
                  <a:lnTo>
                    <a:pt x="5053848" y="711200"/>
                  </a:lnTo>
                  <a:lnTo>
                    <a:pt x="5026057" y="673100"/>
                  </a:lnTo>
                  <a:lnTo>
                    <a:pt x="4997700" y="647700"/>
                  </a:lnTo>
                  <a:lnTo>
                    <a:pt x="4968783" y="609600"/>
                  </a:lnTo>
                  <a:lnTo>
                    <a:pt x="4939312" y="571500"/>
                  </a:lnTo>
                  <a:lnTo>
                    <a:pt x="4909295" y="546100"/>
                  </a:lnTo>
                  <a:lnTo>
                    <a:pt x="4878738" y="508000"/>
                  </a:lnTo>
                  <a:lnTo>
                    <a:pt x="4847648" y="482600"/>
                  </a:lnTo>
                  <a:lnTo>
                    <a:pt x="4816032" y="444500"/>
                  </a:lnTo>
                  <a:lnTo>
                    <a:pt x="4783895" y="419100"/>
                  </a:lnTo>
                  <a:lnTo>
                    <a:pt x="4751247" y="381000"/>
                  </a:lnTo>
                  <a:lnTo>
                    <a:pt x="4718092" y="355600"/>
                  </a:lnTo>
                  <a:lnTo>
                    <a:pt x="4684437" y="317500"/>
                  </a:lnTo>
                  <a:lnTo>
                    <a:pt x="4650290" y="292100"/>
                  </a:lnTo>
                  <a:lnTo>
                    <a:pt x="4615657" y="266700"/>
                  </a:lnTo>
                  <a:lnTo>
                    <a:pt x="4544961" y="215900"/>
                  </a:lnTo>
                  <a:lnTo>
                    <a:pt x="4508912" y="177800"/>
                  </a:lnTo>
                  <a:lnTo>
                    <a:pt x="4435442" y="127000"/>
                  </a:lnTo>
                  <a:lnTo>
                    <a:pt x="4360192" y="76200"/>
                  </a:lnTo>
                  <a:lnTo>
                    <a:pt x="4321915" y="50800"/>
                  </a:lnTo>
                  <a:lnTo>
                    <a:pt x="4283214" y="38100"/>
                  </a:lnTo>
                  <a:lnTo>
                    <a:pt x="4244094" y="12700"/>
                  </a:lnTo>
                  <a:lnTo>
                    <a:pt x="4218222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79" y="4803647"/>
              <a:ext cx="11369040" cy="12085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9955" y="6012180"/>
              <a:ext cx="11367770" cy="228600"/>
            </a:xfrm>
            <a:custGeom>
              <a:avLst/>
              <a:gdLst/>
              <a:ahLst/>
              <a:cxnLst/>
              <a:rect l="l" t="t" r="r" b="b"/>
              <a:pathLst>
                <a:path w="11367770" h="228600">
                  <a:moveTo>
                    <a:pt x="11367516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1367516" y="228600"/>
                  </a:lnTo>
                  <a:lnTo>
                    <a:pt x="11367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65270" y="6012941"/>
              <a:ext cx="4063365" cy="229235"/>
            </a:xfrm>
            <a:custGeom>
              <a:avLst/>
              <a:gdLst/>
              <a:ahLst/>
              <a:cxnLst/>
              <a:rect l="l" t="t" r="r" b="b"/>
              <a:pathLst>
                <a:path w="4063365" h="229235">
                  <a:moveTo>
                    <a:pt x="4062983" y="228688"/>
                  </a:moveTo>
                  <a:lnTo>
                    <a:pt x="4062983" y="0"/>
                  </a:lnTo>
                </a:path>
                <a:path w="4063365" h="229235">
                  <a:moveTo>
                    <a:pt x="0" y="228688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8659" y="4072127"/>
              <a:ext cx="1443355" cy="1407160"/>
            </a:xfrm>
            <a:custGeom>
              <a:avLst/>
              <a:gdLst/>
              <a:ahLst/>
              <a:cxnLst/>
              <a:rect l="l" t="t" r="r" b="b"/>
              <a:pathLst>
                <a:path w="1443355" h="1407160">
                  <a:moveTo>
                    <a:pt x="721614" y="0"/>
                  </a:moveTo>
                  <a:lnTo>
                    <a:pt x="672207" y="1622"/>
                  </a:lnTo>
                  <a:lnTo>
                    <a:pt x="623694" y="6419"/>
                  </a:lnTo>
                  <a:lnTo>
                    <a:pt x="576182" y="14286"/>
                  </a:lnTo>
                  <a:lnTo>
                    <a:pt x="529779" y="25119"/>
                  </a:lnTo>
                  <a:lnTo>
                    <a:pt x="484592" y="38813"/>
                  </a:lnTo>
                  <a:lnTo>
                    <a:pt x="440728" y="55262"/>
                  </a:lnTo>
                  <a:lnTo>
                    <a:pt x="398295" y="74364"/>
                  </a:lnTo>
                  <a:lnTo>
                    <a:pt x="357400" y="96012"/>
                  </a:lnTo>
                  <a:lnTo>
                    <a:pt x="318151" y="120102"/>
                  </a:lnTo>
                  <a:lnTo>
                    <a:pt x="280656" y="146529"/>
                  </a:lnTo>
                  <a:lnTo>
                    <a:pt x="245021" y="175189"/>
                  </a:lnTo>
                  <a:lnTo>
                    <a:pt x="211354" y="205978"/>
                  </a:lnTo>
                  <a:lnTo>
                    <a:pt x="179764" y="238789"/>
                  </a:lnTo>
                  <a:lnTo>
                    <a:pt x="150356" y="273520"/>
                  </a:lnTo>
                  <a:lnTo>
                    <a:pt x="123239" y="310064"/>
                  </a:lnTo>
                  <a:lnTo>
                    <a:pt x="98520" y="348318"/>
                  </a:lnTo>
                  <a:lnTo>
                    <a:pt x="76307" y="388177"/>
                  </a:lnTo>
                  <a:lnTo>
                    <a:pt x="56707" y="429535"/>
                  </a:lnTo>
                  <a:lnTo>
                    <a:pt x="39828" y="472289"/>
                  </a:lnTo>
                  <a:lnTo>
                    <a:pt x="25776" y="516334"/>
                  </a:lnTo>
                  <a:lnTo>
                    <a:pt x="14660" y="561564"/>
                  </a:lnTo>
                  <a:lnTo>
                    <a:pt x="6587" y="607876"/>
                  </a:lnTo>
                  <a:lnTo>
                    <a:pt x="1664" y="655165"/>
                  </a:lnTo>
                  <a:lnTo>
                    <a:pt x="0" y="703326"/>
                  </a:lnTo>
                  <a:lnTo>
                    <a:pt x="1664" y="751486"/>
                  </a:lnTo>
                  <a:lnTo>
                    <a:pt x="6587" y="798775"/>
                  </a:lnTo>
                  <a:lnTo>
                    <a:pt x="14660" y="845087"/>
                  </a:lnTo>
                  <a:lnTo>
                    <a:pt x="25776" y="890317"/>
                  </a:lnTo>
                  <a:lnTo>
                    <a:pt x="39828" y="934362"/>
                  </a:lnTo>
                  <a:lnTo>
                    <a:pt x="56707" y="977116"/>
                  </a:lnTo>
                  <a:lnTo>
                    <a:pt x="76307" y="1018474"/>
                  </a:lnTo>
                  <a:lnTo>
                    <a:pt x="98520" y="1058333"/>
                  </a:lnTo>
                  <a:lnTo>
                    <a:pt x="123239" y="1096587"/>
                  </a:lnTo>
                  <a:lnTo>
                    <a:pt x="150356" y="1133131"/>
                  </a:lnTo>
                  <a:lnTo>
                    <a:pt x="179764" y="1167862"/>
                  </a:lnTo>
                  <a:lnTo>
                    <a:pt x="211354" y="1200673"/>
                  </a:lnTo>
                  <a:lnTo>
                    <a:pt x="245021" y="1231462"/>
                  </a:lnTo>
                  <a:lnTo>
                    <a:pt x="280656" y="1260122"/>
                  </a:lnTo>
                  <a:lnTo>
                    <a:pt x="318151" y="1286549"/>
                  </a:lnTo>
                  <a:lnTo>
                    <a:pt x="357400" y="1310640"/>
                  </a:lnTo>
                  <a:lnTo>
                    <a:pt x="398295" y="1332287"/>
                  </a:lnTo>
                  <a:lnTo>
                    <a:pt x="440728" y="1351389"/>
                  </a:lnTo>
                  <a:lnTo>
                    <a:pt x="484592" y="1367838"/>
                  </a:lnTo>
                  <a:lnTo>
                    <a:pt x="529779" y="1381532"/>
                  </a:lnTo>
                  <a:lnTo>
                    <a:pt x="576182" y="1392365"/>
                  </a:lnTo>
                  <a:lnTo>
                    <a:pt x="623694" y="1400232"/>
                  </a:lnTo>
                  <a:lnTo>
                    <a:pt x="672207" y="1405029"/>
                  </a:lnTo>
                  <a:lnTo>
                    <a:pt x="721614" y="1406652"/>
                  </a:lnTo>
                  <a:lnTo>
                    <a:pt x="771018" y="1405029"/>
                  </a:lnTo>
                  <a:lnTo>
                    <a:pt x="819530" y="1400232"/>
                  </a:lnTo>
                  <a:lnTo>
                    <a:pt x="867041" y="1392365"/>
                  </a:lnTo>
                  <a:lnTo>
                    <a:pt x="913443" y="1381532"/>
                  </a:lnTo>
                  <a:lnTo>
                    <a:pt x="958630" y="1367838"/>
                  </a:lnTo>
                  <a:lnTo>
                    <a:pt x="1002494" y="1351389"/>
                  </a:lnTo>
                  <a:lnTo>
                    <a:pt x="1044927" y="1332287"/>
                  </a:lnTo>
                  <a:lnTo>
                    <a:pt x="1085821" y="1310640"/>
                  </a:lnTo>
                  <a:lnTo>
                    <a:pt x="1125070" y="1286549"/>
                  </a:lnTo>
                  <a:lnTo>
                    <a:pt x="1162566" y="1260122"/>
                  </a:lnTo>
                  <a:lnTo>
                    <a:pt x="1198201" y="1231462"/>
                  </a:lnTo>
                  <a:lnTo>
                    <a:pt x="1231868" y="1200673"/>
                  </a:lnTo>
                  <a:lnTo>
                    <a:pt x="1263459" y="1167862"/>
                  </a:lnTo>
                  <a:lnTo>
                    <a:pt x="1292867" y="1133131"/>
                  </a:lnTo>
                  <a:lnTo>
                    <a:pt x="1319984" y="1096587"/>
                  </a:lnTo>
                  <a:lnTo>
                    <a:pt x="1344704" y="1058333"/>
                  </a:lnTo>
                  <a:lnTo>
                    <a:pt x="1366917" y="1018474"/>
                  </a:lnTo>
                  <a:lnTo>
                    <a:pt x="1386518" y="977116"/>
                  </a:lnTo>
                  <a:lnTo>
                    <a:pt x="1403398" y="934362"/>
                  </a:lnTo>
                  <a:lnTo>
                    <a:pt x="1417450" y="890317"/>
                  </a:lnTo>
                  <a:lnTo>
                    <a:pt x="1428566" y="845087"/>
                  </a:lnTo>
                  <a:lnTo>
                    <a:pt x="1436640" y="798775"/>
                  </a:lnTo>
                  <a:lnTo>
                    <a:pt x="1441563" y="751486"/>
                  </a:lnTo>
                  <a:lnTo>
                    <a:pt x="1443228" y="703326"/>
                  </a:lnTo>
                  <a:lnTo>
                    <a:pt x="1441563" y="655165"/>
                  </a:lnTo>
                  <a:lnTo>
                    <a:pt x="1436640" y="607876"/>
                  </a:lnTo>
                  <a:lnTo>
                    <a:pt x="1428566" y="561564"/>
                  </a:lnTo>
                  <a:lnTo>
                    <a:pt x="1417450" y="516334"/>
                  </a:lnTo>
                  <a:lnTo>
                    <a:pt x="1403398" y="472289"/>
                  </a:lnTo>
                  <a:lnTo>
                    <a:pt x="1386518" y="429535"/>
                  </a:lnTo>
                  <a:lnTo>
                    <a:pt x="1366917" y="388177"/>
                  </a:lnTo>
                  <a:lnTo>
                    <a:pt x="1344704" y="348318"/>
                  </a:lnTo>
                  <a:lnTo>
                    <a:pt x="1319984" y="310064"/>
                  </a:lnTo>
                  <a:lnTo>
                    <a:pt x="1292867" y="273520"/>
                  </a:lnTo>
                  <a:lnTo>
                    <a:pt x="1263459" y="238789"/>
                  </a:lnTo>
                  <a:lnTo>
                    <a:pt x="1231868" y="205978"/>
                  </a:lnTo>
                  <a:lnTo>
                    <a:pt x="1198201" y="175189"/>
                  </a:lnTo>
                  <a:lnTo>
                    <a:pt x="1162566" y="146529"/>
                  </a:lnTo>
                  <a:lnTo>
                    <a:pt x="1125070" y="120102"/>
                  </a:lnTo>
                  <a:lnTo>
                    <a:pt x="1085821" y="96012"/>
                  </a:lnTo>
                  <a:lnTo>
                    <a:pt x="1044927" y="74364"/>
                  </a:lnTo>
                  <a:lnTo>
                    <a:pt x="1002494" y="55262"/>
                  </a:lnTo>
                  <a:lnTo>
                    <a:pt x="958630" y="38813"/>
                  </a:lnTo>
                  <a:lnTo>
                    <a:pt x="913443" y="25119"/>
                  </a:lnTo>
                  <a:lnTo>
                    <a:pt x="867041" y="14286"/>
                  </a:lnTo>
                  <a:lnTo>
                    <a:pt x="819530" y="6419"/>
                  </a:lnTo>
                  <a:lnTo>
                    <a:pt x="771018" y="1622"/>
                  </a:lnTo>
                  <a:lnTo>
                    <a:pt x="721614" y="0"/>
                  </a:lnTo>
                  <a:close/>
                </a:path>
              </a:pathLst>
            </a:custGeom>
            <a:solidFill>
              <a:srgbClr val="1BC847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1" y="4139183"/>
              <a:ext cx="1441704" cy="14066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014" y="4582617"/>
              <a:ext cx="1170457" cy="2289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230" y="4796663"/>
              <a:ext cx="751027" cy="228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4918" y="5010022"/>
              <a:ext cx="302768" cy="2285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1994" y="5010022"/>
              <a:ext cx="941832" cy="2285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722108" y="4070603"/>
              <a:ext cx="1443355" cy="1407160"/>
            </a:xfrm>
            <a:custGeom>
              <a:avLst/>
              <a:gdLst/>
              <a:ahLst/>
              <a:cxnLst/>
              <a:rect l="l" t="t" r="r" b="b"/>
              <a:pathLst>
                <a:path w="1443354" h="1407160">
                  <a:moveTo>
                    <a:pt x="721614" y="0"/>
                  </a:moveTo>
                  <a:lnTo>
                    <a:pt x="672209" y="1622"/>
                  </a:lnTo>
                  <a:lnTo>
                    <a:pt x="623697" y="6419"/>
                  </a:lnTo>
                  <a:lnTo>
                    <a:pt x="576186" y="14286"/>
                  </a:lnTo>
                  <a:lnTo>
                    <a:pt x="529784" y="25119"/>
                  </a:lnTo>
                  <a:lnTo>
                    <a:pt x="484597" y="38813"/>
                  </a:lnTo>
                  <a:lnTo>
                    <a:pt x="440733" y="55262"/>
                  </a:lnTo>
                  <a:lnTo>
                    <a:pt x="398300" y="74364"/>
                  </a:lnTo>
                  <a:lnTo>
                    <a:pt x="357406" y="96012"/>
                  </a:lnTo>
                  <a:lnTo>
                    <a:pt x="318157" y="120102"/>
                  </a:lnTo>
                  <a:lnTo>
                    <a:pt x="280661" y="146529"/>
                  </a:lnTo>
                  <a:lnTo>
                    <a:pt x="245026" y="175189"/>
                  </a:lnTo>
                  <a:lnTo>
                    <a:pt x="211359" y="205978"/>
                  </a:lnTo>
                  <a:lnTo>
                    <a:pt x="179768" y="238789"/>
                  </a:lnTo>
                  <a:lnTo>
                    <a:pt x="150360" y="273520"/>
                  </a:lnTo>
                  <a:lnTo>
                    <a:pt x="123243" y="310064"/>
                  </a:lnTo>
                  <a:lnTo>
                    <a:pt x="98523" y="348318"/>
                  </a:lnTo>
                  <a:lnTo>
                    <a:pt x="76310" y="388177"/>
                  </a:lnTo>
                  <a:lnTo>
                    <a:pt x="56709" y="429535"/>
                  </a:lnTo>
                  <a:lnTo>
                    <a:pt x="39829" y="472289"/>
                  </a:lnTo>
                  <a:lnTo>
                    <a:pt x="25777" y="516334"/>
                  </a:lnTo>
                  <a:lnTo>
                    <a:pt x="14661" y="561564"/>
                  </a:lnTo>
                  <a:lnTo>
                    <a:pt x="6587" y="607876"/>
                  </a:lnTo>
                  <a:lnTo>
                    <a:pt x="1664" y="655165"/>
                  </a:lnTo>
                  <a:lnTo>
                    <a:pt x="0" y="703326"/>
                  </a:lnTo>
                  <a:lnTo>
                    <a:pt x="1664" y="751486"/>
                  </a:lnTo>
                  <a:lnTo>
                    <a:pt x="6587" y="798775"/>
                  </a:lnTo>
                  <a:lnTo>
                    <a:pt x="14661" y="845087"/>
                  </a:lnTo>
                  <a:lnTo>
                    <a:pt x="25777" y="890317"/>
                  </a:lnTo>
                  <a:lnTo>
                    <a:pt x="39829" y="934362"/>
                  </a:lnTo>
                  <a:lnTo>
                    <a:pt x="56709" y="977116"/>
                  </a:lnTo>
                  <a:lnTo>
                    <a:pt x="76310" y="1018474"/>
                  </a:lnTo>
                  <a:lnTo>
                    <a:pt x="98523" y="1058333"/>
                  </a:lnTo>
                  <a:lnTo>
                    <a:pt x="123243" y="1096587"/>
                  </a:lnTo>
                  <a:lnTo>
                    <a:pt x="150360" y="1133131"/>
                  </a:lnTo>
                  <a:lnTo>
                    <a:pt x="179768" y="1167862"/>
                  </a:lnTo>
                  <a:lnTo>
                    <a:pt x="211359" y="1200673"/>
                  </a:lnTo>
                  <a:lnTo>
                    <a:pt x="245026" y="1231462"/>
                  </a:lnTo>
                  <a:lnTo>
                    <a:pt x="280661" y="1260122"/>
                  </a:lnTo>
                  <a:lnTo>
                    <a:pt x="318157" y="1286549"/>
                  </a:lnTo>
                  <a:lnTo>
                    <a:pt x="357406" y="1310640"/>
                  </a:lnTo>
                  <a:lnTo>
                    <a:pt x="398300" y="1332287"/>
                  </a:lnTo>
                  <a:lnTo>
                    <a:pt x="440733" y="1351389"/>
                  </a:lnTo>
                  <a:lnTo>
                    <a:pt x="484597" y="1367838"/>
                  </a:lnTo>
                  <a:lnTo>
                    <a:pt x="529784" y="1381532"/>
                  </a:lnTo>
                  <a:lnTo>
                    <a:pt x="576186" y="1392365"/>
                  </a:lnTo>
                  <a:lnTo>
                    <a:pt x="623697" y="1400232"/>
                  </a:lnTo>
                  <a:lnTo>
                    <a:pt x="672209" y="1405029"/>
                  </a:lnTo>
                  <a:lnTo>
                    <a:pt x="721614" y="1406652"/>
                  </a:lnTo>
                  <a:lnTo>
                    <a:pt x="771018" y="1405029"/>
                  </a:lnTo>
                  <a:lnTo>
                    <a:pt x="819530" y="1400232"/>
                  </a:lnTo>
                  <a:lnTo>
                    <a:pt x="867041" y="1392365"/>
                  </a:lnTo>
                  <a:lnTo>
                    <a:pt x="913443" y="1381532"/>
                  </a:lnTo>
                  <a:lnTo>
                    <a:pt x="958630" y="1367838"/>
                  </a:lnTo>
                  <a:lnTo>
                    <a:pt x="1002494" y="1351389"/>
                  </a:lnTo>
                  <a:lnTo>
                    <a:pt x="1044927" y="1332287"/>
                  </a:lnTo>
                  <a:lnTo>
                    <a:pt x="1085821" y="1310640"/>
                  </a:lnTo>
                  <a:lnTo>
                    <a:pt x="1125070" y="1286549"/>
                  </a:lnTo>
                  <a:lnTo>
                    <a:pt x="1162566" y="1260122"/>
                  </a:lnTo>
                  <a:lnTo>
                    <a:pt x="1198201" y="1231462"/>
                  </a:lnTo>
                  <a:lnTo>
                    <a:pt x="1231868" y="1200673"/>
                  </a:lnTo>
                  <a:lnTo>
                    <a:pt x="1263459" y="1167862"/>
                  </a:lnTo>
                  <a:lnTo>
                    <a:pt x="1292867" y="1133131"/>
                  </a:lnTo>
                  <a:lnTo>
                    <a:pt x="1319984" y="1096587"/>
                  </a:lnTo>
                  <a:lnTo>
                    <a:pt x="1344704" y="1058333"/>
                  </a:lnTo>
                  <a:lnTo>
                    <a:pt x="1366917" y="1018474"/>
                  </a:lnTo>
                  <a:lnTo>
                    <a:pt x="1386518" y="977116"/>
                  </a:lnTo>
                  <a:lnTo>
                    <a:pt x="1403398" y="934362"/>
                  </a:lnTo>
                  <a:lnTo>
                    <a:pt x="1417450" y="890317"/>
                  </a:lnTo>
                  <a:lnTo>
                    <a:pt x="1428566" y="845087"/>
                  </a:lnTo>
                  <a:lnTo>
                    <a:pt x="1436640" y="798775"/>
                  </a:lnTo>
                  <a:lnTo>
                    <a:pt x="1441563" y="751486"/>
                  </a:lnTo>
                  <a:lnTo>
                    <a:pt x="1443227" y="703326"/>
                  </a:lnTo>
                  <a:lnTo>
                    <a:pt x="1441563" y="655165"/>
                  </a:lnTo>
                  <a:lnTo>
                    <a:pt x="1436640" y="607876"/>
                  </a:lnTo>
                  <a:lnTo>
                    <a:pt x="1428566" y="561564"/>
                  </a:lnTo>
                  <a:lnTo>
                    <a:pt x="1417450" y="516334"/>
                  </a:lnTo>
                  <a:lnTo>
                    <a:pt x="1403398" y="472289"/>
                  </a:lnTo>
                  <a:lnTo>
                    <a:pt x="1386518" y="429535"/>
                  </a:lnTo>
                  <a:lnTo>
                    <a:pt x="1366917" y="388177"/>
                  </a:lnTo>
                  <a:lnTo>
                    <a:pt x="1344704" y="348318"/>
                  </a:lnTo>
                  <a:lnTo>
                    <a:pt x="1319984" y="310064"/>
                  </a:lnTo>
                  <a:lnTo>
                    <a:pt x="1292867" y="273520"/>
                  </a:lnTo>
                  <a:lnTo>
                    <a:pt x="1263459" y="238789"/>
                  </a:lnTo>
                  <a:lnTo>
                    <a:pt x="1231868" y="205978"/>
                  </a:lnTo>
                  <a:lnTo>
                    <a:pt x="1198201" y="175189"/>
                  </a:lnTo>
                  <a:lnTo>
                    <a:pt x="1162566" y="146529"/>
                  </a:lnTo>
                  <a:lnTo>
                    <a:pt x="1125070" y="120102"/>
                  </a:lnTo>
                  <a:lnTo>
                    <a:pt x="1085821" y="96012"/>
                  </a:lnTo>
                  <a:lnTo>
                    <a:pt x="1044927" y="74364"/>
                  </a:lnTo>
                  <a:lnTo>
                    <a:pt x="1002494" y="55262"/>
                  </a:lnTo>
                  <a:lnTo>
                    <a:pt x="958630" y="38813"/>
                  </a:lnTo>
                  <a:lnTo>
                    <a:pt x="913443" y="25119"/>
                  </a:lnTo>
                  <a:lnTo>
                    <a:pt x="867041" y="14286"/>
                  </a:lnTo>
                  <a:lnTo>
                    <a:pt x="819530" y="6419"/>
                  </a:lnTo>
                  <a:lnTo>
                    <a:pt x="771018" y="1622"/>
                  </a:lnTo>
                  <a:lnTo>
                    <a:pt x="721614" y="0"/>
                  </a:lnTo>
                  <a:close/>
                </a:path>
              </a:pathLst>
            </a:custGeom>
            <a:solidFill>
              <a:srgbClr val="C5D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3548" y="4140707"/>
              <a:ext cx="1443227" cy="14066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17865" y="4639056"/>
              <a:ext cx="1561337" cy="2240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24774" y="4852415"/>
              <a:ext cx="740575" cy="2240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9532" y="4053839"/>
              <a:ext cx="1446275" cy="15072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98846" y="4657597"/>
              <a:ext cx="1416938" cy="2240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03061" y="4870957"/>
              <a:ext cx="1002449" cy="2240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086100" y="4070603"/>
              <a:ext cx="1443355" cy="1407160"/>
            </a:xfrm>
            <a:custGeom>
              <a:avLst/>
              <a:gdLst/>
              <a:ahLst/>
              <a:cxnLst/>
              <a:rect l="l" t="t" r="r" b="b"/>
              <a:pathLst>
                <a:path w="1443354" h="1407160">
                  <a:moveTo>
                    <a:pt x="721613" y="0"/>
                  </a:moveTo>
                  <a:lnTo>
                    <a:pt x="672209" y="1622"/>
                  </a:lnTo>
                  <a:lnTo>
                    <a:pt x="623697" y="6419"/>
                  </a:lnTo>
                  <a:lnTo>
                    <a:pt x="576186" y="14286"/>
                  </a:lnTo>
                  <a:lnTo>
                    <a:pt x="529784" y="25119"/>
                  </a:lnTo>
                  <a:lnTo>
                    <a:pt x="484597" y="38813"/>
                  </a:lnTo>
                  <a:lnTo>
                    <a:pt x="440733" y="55262"/>
                  </a:lnTo>
                  <a:lnTo>
                    <a:pt x="398300" y="74364"/>
                  </a:lnTo>
                  <a:lnTo>
                    <a:pt x="357406" y="96012"/>
                  </a:lnTo>
                  <a:lnTo>
                    <a:pt x="318157" y="120102"/>
                  </a:lnTo>
                  <a:lnTo>
                    <a:pt x="280661" y="146529"/>
                  </a:lnTo>
                  <a:lnTo>
                    <a:pt x="245026" y="175189"/>
                  </a:lnTo>
                  <a:lnTo>
                    <a:pt x="211359" y="205978"/>
                  </a:lnTo>
                  <a:lnTo>
                    <a:pt x="179768" y="238789"/>
                  </a:lnTo>
                  <a:lnTo>
                    <a:pt x="150360" y="273520"/>
                  </a:lnTo>
                  <a:lnTo>
                    <a:pt x="123243" y="310064"/>
                  </a:lnTo>
                  <a:lnTo>
                    <a:pt x="98523" y="348318"/>
                  </a:lnTo>
                  <a:lnTo>
                    <a:pt x="76310" y="388177"/>
                  </a:lnTo>
                  <a:lnTo>
                    <a:pt x="56709" y="429535"/>
                  </a:lnTo>
                  <a:lnTo>
                    <a:pt x="39829" y="472289"/>
                  </a:lnTo>
                  <a:lnTo>
                    <a:pt x="25777" y="516334"/>
                  </a:lnTo>
                  <a:lnTo>
                    <a:pt x="14661" y="561564"/>
                  </a:lnTo>
                  <a:lnTo>
                    <a:pt x="6587" y="607876"/>
                  </a:lnTo>
                  <a:lnTo>
                    <a:pt x="1664" y="655165"/>
                  </a:lnTo>
                  <a:lnTo>
                    <a:pt x="0" y="703326"/>
                  </a:lnTo>
                  <a:lnTo>
                    <a:pt x="1664" y="751486"/>
                  </a:lnTo>
                  <a:lnTo>
                    <a:pt x="6587" y="798775"/>
                  </a:lnTo>
                  <a:lnTo>
                    <a:pt x="14661" y="845087"/>
                  </a:lnTo>
                  <a:lnTo>
                    <a:pt x="25777" y="890317"/>
                  </a:lnTo>
                  <a:lnTo>
                    <a:pt x="39829" y="934362"/>
                  </a:lnTo>
                  <a:lnTo>
                    <a:pt x="56709" y="977116"/>
                  </a:lnTo>
                  <a:lnTo>
                    <a:pt x="76310" y="1018474"/>
                  </a:lnTo>
                  <a:lnTo>
                    <a:pt x="98523" y="1058333"/>
                  </a:lnTo>
                  <a:lnTo>
                    <a:pt x="123243" y="1096587"/>
                  </a:lnTo>
                  <a:lnTo>
                    <a:pt x="150360" y="1133131"/>
                  </a:lnTo>
                  <a:lnTo>
                    <a:pt x="179768" y="1167862"/>
                  </a:lnTo>
                  <a:lnTo>
                    <a:pt x="211359" y="1200673"/>
                  </a:lnTo>
                  <a:lnTo>
                    <a:pt x="245026" y="1231462"/>
                  </a:lnTo>
                  <a:lnTo>
                    <a:pt x="280661" y="1260122"/>
                  </a:lnTo>
                  <a:lnTo>
                    <a:pt x="318157" y="1286549"/>
                  </a:lnTo>
                  <a:lnTo>
                    <a:pt x="357406" y="1310640"/>
                  </a:lnTo>
                  <a:lnTo>
                    <a:pt x="398300" y="1332287"/>
                  </a:lnTo>
                  <a:lnTo>
                    <a:pt x="440733" y="1351389"/>
                  </a:lnTo>
                  <a:lnTo>
                    <a:pt x="484597" y="1367838"/>
                  </a:lnTo>
                  <a:lnTo>
                    <a:pt x="529784" y="1381532"/>
                  </a:lnTo>
                  <a:lnTo>
                    <a:pt x="576186" y="1392365"/>
                  </a:lnTo>
                  <a:lnTo>
                    <a:pt x="623697" y="1400232"/>
                  </a:lnTo>
                  <a:lnTo>
                    <a:pt x="672209" y="1405029"/>
                  </a:lnTo>
                  <a:lnTo>
                    <a:pt x="721613" y="1406652"/>
                  </a:lnTo>
                  <a:lnTo>
                    <a:pt x="771018" y="1405029"/>
                  </a:lnTo>
                  <a:lnTo>
                    <a:pt x="819530" y="1400232"/>
                  </a:lnTo>
                  <a:lnTo>
                    <a:pt x="867041" y="1392365"/>
                  </a:lnTo>
                  <a:lnTo>
                    <a:pt x="913443" y="1381532"/>
                  </a:lnTo>
                  <a:lnTo>
                    <a:pt x="958630" y="1367838"/>
                  </a:lnTo>
                  <a:lnTo>
                    <a:pt x="1002494" y="1351389"/>
                  </a:lnTo>
                  <a:lnTo>
                    <a:pt x="1044927" y="1332287"/>
                  </a:lnTo>
                  <a:lnTo>
                    <a:pt x="1085821" y="1310640"/>
                  </a:lnTo>
                  <a:lnTo>
                    <a:pt x="1125070" y="1286549"/>
                  </a:lnTo>
                  <a:lnTo>
                    <a:pt x="1162566" y="1260122"/>
                  </a:lnTo>
                  <a:lnTo>
                    <a:pt x="1198201" y="1231462"/>
                  </a:lnTo>
                  <a:lnTo>
                    <a:pt x="1231868" y="1200673"/>
                  </a:lnTo>
                  <a:lnTo>
                    <a:pt x="1263459" y="1167862"/>
                  </a:lnTo>
                  <a:lnTo>
                    <a:pt x="1292867" y="1133131"/>
                  </a:lnTo>
                  <a:lnTo>
                    <a:pt x="1319984" y="1096587"/>
                  </a:lnTo>
                  <a:lnTo>
                    <a:pt x="1344704" y="1058333"/>
                  </a:lnTo>
                  <a:lnTo>
                    <a:pt x="1366917" y="1018474"/>
                  </a:lnTo>
                  <a:lnTo>
                    <a:pt x="1386518" y="977116"/>
                  </a:lnTo>
                  <a:lnTo>
                    <a:pt x="1403398" y="934362"/>
                  </a:lnTo>
                  <a:lnTo>
                    <a:pt x="1417450" y="890317"/>
                  </a:lnTo>
                  <a:lnTo>
                    <a:pt x="1428566" y="845087"/>
                  </a:lnTo>
                  <a:lnTo>
                    <a:pt x="1436640" y="798775"/>
                  </a:lnTo>
                  <a:lnTo>
                    <a:pt x="1441563" y="751486"/>
                  </a:lnTo>
                  <a:lnTo>
                    <a:pt x="1443227" y="703326"/>
                  </a:lnTo>
                  <a:lnTo>
                    <a:pt x="1441563" y="655165"/>
                  </a:lnTo>
                  <a:lnTo>
                    <a:pt x="1436640" y="607876"/>
                  </a:lnTo>
                  <a:lnTo>
                    <a:pt x="1428566" y="561564"/>
                  </a:lnTo>
                  <a:lnTo>
                    <a:pt x="1417450" y="516334"/>
                  </a:lnTo>
                  <a:lnTo>
                    <a:pt x="1403398" y="472289"/>
                  </a:lnTo>
                  <a:lnTo>
                    <a:pt x="1386518" y="429535"/>
                  </a:lnTo>
                  <a:lnTo>
                    <a:pt x="1366917" y="388177"/>
                  </a:lnTo>
                  <a:lnTo>
                    <a:pt x="1344704" y="348318"/>
                  </a:lnTo>
                  <a:lnTo>
                    <a:pt x="1319984" y="310064"/>
                  </a:lnTo>
                  <a:lnTo>
                    <a:pt x="1292867" y="273520"/>
                  </a:lnTo>
                  <a:lnTo>
                    <a:pt x="1263459" y="238789"/>
                  </a:lnTo>
                  <a:lnTo>
                    <a:pt x="1231868" y="205978"/>
                  </a:lnTo>
                  <a:lnTo>
                    <a:pt x="1198201" y="175189"/>
                  </a:lnTo>
                  <a:lnTo>
                    <a:pt x="1162566" y="146529"/>
                  </a:lnTo>
                  <a:lnTo>
                    <a:pt x="1125070" y="120102"/>
                  </a:lnTo>
                  <a:lnTo>
                    <a:pt x="1085821" y="96012"/>
                  </a:lnTo>
                  <a:lnTo>
                    <a:pt x="1044927" y="74364"/>
                  </a:lnTo>
                  <a:lnTo>
                    <a:pt x="1002494" y="55262"/>
                  </a:lnTo>
                  <a:lnTo>
                    <a:pt x="958630" y="38813"/>
                  </a:lnTo>
                  <a:lnTo>
                    <a:pt x="913443" y="25119"/>
                  </a:lnTo>
                  <a:lnTo>
                    <a:pt x="867041" y="14286"/>
                  </a:lnTo>
                  <a:lnTo>
                    <a:pt x="819530" y="6419"/>
                  </a:lnTo>
                  <a:lnTo>
                    <a:pt x="771018" y="1622"/>
                  </a:lnTo>
                  <a:lnTo>
                    <a:pt x="721613" y="0"/>
                  </a:lnTo>
                  <a:close/>
                </a:path>
              </a:pathLst>
            </a:custGeom>
            <a:solidFill>
              <a:srgbClr val="1BC847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11423" y="4140707"/>
              <a:ext cx="1443227" cy="14066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95523" y="4538218"/>
              <a:ext cx="1034669" cy="2286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40658" y="4751273"/>
              <a:ext cx="1142504" cy="2289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79342" y="4965191"/>
              <a:ext cx="865822" cy="2286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116312" y="4070603"/>
              <a:ext cx="1442085" cy="1407160"/>
            </a:xfrm>
            <a:custGeom>
              <a:avLst/>
              <a:gdLst/>
              <a:ahLst/>
              <a:cxnLst/>
              <a:rect l="l" t="t" r="r" b="b"/>
              <a:pathLst>
                <a:path w="1442084" h="1407160">
                  <a:moveTo>
                    <a:pt x="720852" y="0"/>
                  </a:moveTo>
                  <a:lnTo>
                    <a:pt x="671494" y="1622"/>
                  </a:lnTo>
                  <a:lnTo>
                    <a:pt x="623030" y="6419"/>
                  </a:lnTo>
                  <a:lnTo>
                    <a:pt x="575566" y="14286"/>
                  </a:lnTo>
                  <a:lnTo>
                    <a:pt x="529210" y="25119"/>
                  </a:lnTo>
                  <a:lnTo>
                    <a:pt x="484069" y="38813"/>
                  </a:lnTo>
                  <a:lnTo>
                    <a:pt x="440251" y="55262"/>
                  </a:lnTo>
                  <a:lnTo>
                    <a:pt x="397862" y="74364"/>
                  </a:lnTo>
                  <a:lnTo>
                    <a:pt x="357011" y="96012"/>
                  </a:lnTo>
                  <a:lnTo>
                    <a:pt x="317803" y="120102"/>
                  </a:lnTo>
                  <a:lnTo>
                    <a:pt x="280348" y="146529"/>
                  </a:lnTo>
                  <a:lnTo>
                    <a:pt x="244751" y="175189"/>
                  </a:lnTo>
                  <a:lnTo>
                    <a:pt x="211121" y="205978"/>
                  </a:lnTo>
                  <a:lnTo>
                    <a:pt x="179565" y="238789"/>
                  </a:lnTo>
                  <a:lnTo>
                    <a:pt x="150189" y="273520"/>
                  </a:lnTo>
                  <a:lnTo>
                    <a:pt x="123102" y="310064"/>
                  </a:lnTo>
                  <a:lnTo>
                    <a:pt x="98410" y="348318"/>
                  </a:lnTo>
                  <a:lnTo>
                    <a:pt x="76222" y="388177"/>
                  </a:lnTo>
                  <a:lnTo>
                    <a:pt x="56643" y="429535"/>
                  </a:lnTo>
                  <a:lnTo>
                    <a:pt x="39783" y="472289"/>
                  </a:lnTo>
                  <a:lnTo>
                    <a:pt x="25747" y="516334"/>
                  </a:lnTo>
                  <a:lnTo>
                    <a:pt x="14643" y="561564"/>
                  </a:lnTo>
                  <a:lnTo>
                    <a:pt x="6579" y="607876"/>
                  </a:lnTo>
                  <a:lnTo>
                    <a:pt x="1662" y="655165"/>
                  </a:lnTo>
                  <a:lnTo>
                    <a:pt x="0" y="703326"/>
                  </a:lnTo>
                  <a:lnTo>
                    <a:pt x="1662" y="751486"/>
                  </a:lnTo>
                  <a:lnTo>
                    <a:pt x="6579" y="798775"/>
                  </a:lnTo>
                  <a:lnTo>
                    <a:pt x="14643" y="845087"/>
                  </a:lnTo>
                  <a:lnTo>
                    <a:pt x="25747" y="890317"/>
                  </a:lnTo>
                  <a:lnTo>
                    <a:pt x="39783" y="934362"/>
                  </a:lnTo>
                  <a:lnTo>
                    <a:pt x="56643" y="977116"/>
                  </a:lnTo>
                  <a:lnTo>
                    <a:pt x="76222" y="1018474"/>
                  </a:lnTo>
                  <a:lnTo>
                    <a:pt x="98410" y="1058333"/>
                  </a:lnTo>
                  <a:lnTo>
                    <a:pt x="123102" y="1096587"/>
                  </a:lnTo>
                  <a:lnTo>
                    <a:pt x="150189" y="1133131"/>
                  </a:lnTo>
                  <a:lnTo>
                    <a:pt x="179565" y="1167862"/>
                  </a:lnTo>
                  <a:lnTo>
                    <a:pt x="211121" y="1200673"/>
                  </a:lnTo>
                  <a:lnTo>
                    <a:pt x="244751" y="1231462"/>
                  </a:lnTo>
                  <a:lnTo>
                    <a:pt x="280348" y="1260122"/>
                  </a:lnTo>
                  <a:lnTo>
                    <a:pt x="317803" y="1286549"/>
                  </a:lnTo>
                  <a:lnTo>
                    <a:pt x="357011" y="1310640"/>
                  </a:lnTo>
                  <a:lnTo>
                    <a:pt x="397862" y="1332287"/>
                  </a:lnTo>
                  <a:lnTo>
                    <a:pt x="440251" y="1351389"/>
                  </a:lnTo>
                  <a:lnTo>
                    <a:pt x="484069" y="1367838"/>
                  </a:lnTo>
                  <a:lnTo>
                    <a:pt x="529210" y="1381532"/>
                  </a:lnTo>
                  <a:lnTo>
                    <a:pt x="575566" y="1392365"/>
                  </a:lnTo>
                  <a:lnTo>
                    <a:pt x="623030" y="1400232"/>
                  </a:lnTo>
                  <a:lnTo>
                    <a:pt x="671494" y="1405029"/>
                  </a:lnTo>
                  <a:lnTo>
                    <a:pt x="720852" y="1406652"/>
                  </a:lnTo>
                  <a:lnTo>
                    <a:pt x="770209" y="1405029"/>
                  </a:lnTo>
                  <a:lnTo>
                    <a:pt x="818673" y="1400232"/>
                  </a:lnTo>
                  <a:lnTo>
                    <a:pt x="866137" y="1392365"/>
                  </a:lnTo>
                  <a:lnTo>
                    <a:pt x="912493" y="1381532"/>
                  </a:lnTo>
                  <a:lnTo>
                    <a:pt x="957634" y="1367838"/>
                  </a:lnTo>
                  <a:lnTo>
                    <a:pt x="1001452" y="1351389"/>
                  </a:lnTo>
                  <a:lnTo>
                    <a:pt x="1043841" y="1332287"/>
                  </a:lnTo>
                  <a:lnTo>
                    <a:pt x="1084692" y="1310640"/>
                  </a:lnTo>
                  <a:lnTo>
                    <a:pt x="1123900" y="1286549"/>
                  </a:lnTo>
                  <a:lnTo>
                    <a:pt x="1161355" y="1260122"/>
                  </a:lnTo>
                  <a:lnTo>
                    <a:pt x="1196952" y="1231462"/>
                  </a:lnTo>
                  <a:lnTo>
                    <a:pt x="1230582" y="1200673"/>
                  </a:lnTo>
                  <a:lnTo>
                    <a:pt x="1262138" y="1167862"/>
                  </a:lnTo>
                  <a:lnTo>
                    <a:pt x="1291514" y="1133131"/>
                  </a:lnTo>
                  <a:lnTo>
                    <a:pt x="1318601" y="1096587"/>
                  </a:lnTo>
                  <a:lnTo>
                    <a:pt x="1343293" y="1058333"/>
                  </a:lnTo>
                  <a:lnTo>
                    <a:pt x="1365481" y="1018474"/>
                  </a:lnTo>
                  <a:lnTo>
                    <a:pt x="1385060" y="977116"/>
                  </a:lnTo>
                  <a:lnTo>
                    <a:pt x="1401920" y="934362"/>
                  </a:lnTo>
                  <a:lnTo>
                    <a:pt x="1415956" y="890317"/>
                  </a:lnTo>
                  <a:lnTo>
                    <a:pt x="1427060" y="845087"/>
                  </a:lnTo>
                  <a:lnTo>
                    <a:pt x="1435124" y="798775"/>
                  </a:lnTo>
                  <a:lnTo>
                    <a:pt x="1440041" y="751486"/>
                  </a:lnTo>
                  <a:lnTo>
                    <a:pt x="1441704" y="703326"/>
                  </a:lnTo>
                  <a:lnTo>
                    <a:pt x="1440041" y="655165"/>
                  </a:lnTo>
                  <a:lnTo>
                    <a:pt x="1435124" y="607876"/>
                  </a:lnTo>
                  <a:lnTo>
                    <a:pt x="1427060" y="561564"/>
                  </a:lnTo>
                  <a:lnTo>
                    <a:pt x="1415956" y="516334"/>
                  </a:lnTo>
                  <a:lnTo>
                    <a:pt x="1401920" y="472289"/>
                  </a:lnTo>
                  <a:lnTo>
                    <a:pt x="1385060" y="429535"/>
                  </a:lnTo>
                  <a:lnTo>
                    <a:pt x="1365481" y="388177"/>
                  </a:lnTo>
                  <a:lnTo>
                    <a:pt x="1343293" y="348318"/>
                  </a:lnTo>
                  <a:lnTo>
                    <a:pt x="1318601" y="310064"/>
                  </a:lnTo>
                  <a:lnTo>
                    <a:pt x="1291514" y="273520"/>
                  </a:lnTo>
                  <a:lnTo>
                    <a:pt x="1262138" y="238789"/>
                  </a:lnTo>
                  <a:lnTo>
                    <a:pt x="1230582" y="205978"/>
                  </a:lnTo>
                  <a:lnTo>
                    <a:pt x="1196952" y="175189"/>
                  </a:lnTo>
                  <a:lnTo>
                    <a:pt x="1161355" y="146529"/>
                  </a:lnTo>
                  <a:lnTo>
                    <a:pt x="1123900" y="120102"/>
                  </a:lnTo>
                  <a:lnTo>
                    <a:pt x="1084692" y="96012"/>
                  </a:lnTo>
                  <a:lnTo>
                    <a:pt x="1043841" y="74364"/>
                  </a:lnTo>
                  <a:lnTo>
                    <a:pt x="1001452" y="55262"/>
                  </a:lnTo>
                  <a:lnTo>
                    <a:pt x="957634" y="38813"/>
                  </a:lnTo>
                  <a:lnTo>
                    <a:pt x="912493" y="25119"/>
                  </a:lnTo>
                  <a:lnTo>
                    <a:pt x="866137" y="14286"/>
                  </a:lnTo>
                  <a:lnTo>
                    <a:pt x="818673" y="6419"/>
                  </a:lnTo>
                  <a:lnTo>
                    <a:pt x="770209" y="1622"/>
                  </a:lnTo>
                  <a:lnTo>
                    <a:pt x="720852" y="0"/>
                  </a:lnTo>
                  <a:close/>
                </a:path>
              </a:pathLst>
            </a:custGeom>
            <a:solidFill>
              <a:srgbClr val="C5D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19944" y="4140707"/>
              <a:ext cx="1441703" cy="14066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15929" y="4542485"/>
              <a:ext cx="920686" cy="2243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59541" y="4756403"/>
              <a:ext cx="353568" cy="2240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824717" y="4756403"/>
              <a:ext cx="768096" cy="2240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547349" y="4969763"/>
              <a:ext cx="1056131" cy="224028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33831" y="677036"/>
            <a:ext cx="9218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Дополнительные</a:t>
            </a:r>
            <a:r>
              <a:rPr sz="3600" spc="-55" dirty="0"/>
              <a:t> </a:t>
            </a:r>
            <a:r>
              <a:rPr sz="3600" spc="-20" dirty="0"/>
              <a:t>возможности</a:t>
            </a:r>
            <a:r>
              <a:rPr sz="3600" spc="-40" dirty="0"/>
              <a:t> </a:t>
            </a:r>
            <a:r>
              <a:rPr sz="3600" spc="55" dirty="0"/>
              <a:t>кредита:</a:t>
            </a:r>
            <a:endParaRPr sz="3600"/>
          </a:p>
        </p:txBody>
      </p:sp>
      <p:grpSp>
        <p:nvGrpSpPr>
          <p:cNvPr id="32" name="object 32"/>
          <p:cNvGrpSpPr/>
          <p:nvPr/>
        </p:nvGrpSpPr>
        <p:grpSpPr>
          <a:xfrm>
            <a:off x="576072" y="1756867"/>
            <a:ext cx="10873740" cy="1928495"/>
            <a:chOff x="576072" y="1756867"/>
            <a:chExt cx="10873740" cy="1928495"/>
          </a:xfrm>
        </p:grpSpPr>
        <p:sp>
          <p:nvSpPr>
            <p:cNvPr id="33" name="object 33"/>
            <p:cNvSpPr/>
            <p:nvPr/>
          </p:nvSpPr>
          <p:spPr>
            <a:xfrm>
              <a:off x="8833103" y="2695955"/>
              <a:ext cx="2613660" cy="597535"/>
            </a:xfrm>
            <a:custGeom>
              <a:avLst/>
              <a:gdLst/>
              <a:ahLst/>
              <a:cxnLst/>
              <a:rect l="l" t="t" r="r" b="b"/>
              <a:pathLst>
                <a:path w="2613659" h="597535">
                  <a:moveTo>
                    <a:pt x="2514092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8"/>
                  </a:lnTo>
                  <a:lnTo>
                    <a:pt x="0" y="497840"/>
                  </a:lnTo>
                  <a:lnTo>
                    <a:pt x="7824" y="536596"/>
                  </a:lnTo>
                  <a:lnTo>
                    <a:pt x="29162" y="568245"/>
                  </a:lnTo>
                  <a:lnTo>
                    <a:pt x="60811" y="589583"/>
                  </a:lnTo>
                  <a:lnTo>
                    <a:pt x="99568" y="597408"/>
                  </a:lnTo>
                  <a:lnTo>
                    <a:pt x="2514092" y="597408"/>
                  </a:lnTo>
                  <a:lnTo>
                    <a:pt x="2552848" y="589583"/>
                  </a:lnTo>
                  <a:lnTo>
                    <a:pt x="2584497" y="568245"/>
                  </a:lnTo>
                  <a:lnTo>
                    <a:pt x="2605835" y="536596"/>
                  </a:lnTo>
                  <a:lnTo>
                    <a:pt x="2613660" y="497840"/>
                  </a:lnTo>
                  <a:lnTo>
                    <a:pt x="2613660" y="99568"/>
                  </a:lnTo>
                  <a:lnTo>
                    <a:pt x="2605835" y="60811"/>
                  </a:lnTo>
                  <a:lnTo>
                    <a:pt x="2584497" y="29162"/>
                  </a:lnTo>
                  <a:lnTo>
                    <a:pt x="2552848" y="7824"/>
                  </a:lnTo>
                  <a:lnTo>
                    <a:pt x="2514092" y="0"/>
                  </a:lnTo>
                  <a:close/>
                </a:path>
              </a:pathLst>
            </a:custGeom>
            <a:solidFill>
              <a:srgbClr val="C5DF3D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684130" y="2766948"/>
              <a:ext cx="987551" cy="2286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135490" y="2980308"/>
              <a:ext cx="2085339" cy="2286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79120" y="2325623"/>
              <a:ext cx="10868025" cy="433070"/>
            </a:xfrm>
            <a:custGeom>
              <a:avLst/>
              <a:gdLst/>
              <a:ahLst/>
              <a:cxnLst/>
              <a:rect l="l" t="t" r="r" b="b"/>
              <a:pathLst>
                <a:path w="10868025" h="433069">
                  <a:moveTo>
                    <a:pt x="0" y="432815"/>
                  </a:moveTo>
                  <a:lnTo>
                    <a:pt x="1839" y="364418"/>
                  </a:lnTo>
                  <a:lnTo>
                    <a:pt x="6960" y="305013"/>
                  </a:lnTo>
                  <a:lnTo>
                    <a:pt x="14769" y="258165"/>
                  </a:lnTo>
                  <a:lnTo>
                    <a:pt x="36067" y="216408"/>
                  </a:lnTo>
                  <a:lnTo>
                    <a:pt x="5397754" y="216408"/>
                  </a:lnTo>
                  <a:lnTo>
                    <a:pt x="5409161" y="205374"/>
                  </a:lnTo>
                  <a:lnTo>
                    <a:pt x="5419063" y="174650"/>
                  </a:lnTo>
                  <a:lnTo>
                    <a:pt x="5426868" y="127802"/>
                  </a:lnTo>
                  <a:lnTo>
                    <a:pt x="5431985" y="68397"/>
                  </a:lnTo>
                  <a:lnTo>
                    <a:pt x="5433821" y="0"/>
                  </a:lnTo>
                  <a:lnTo>
                    <a:pt x="5435658" y="68397"/>
                  </a:lnTo>
                  <a:lnTo>
                    <a:pt x="5440775" y="127802"/>
                  </a:lnTo>
                  <a:lnTo>
                    <a:pt x="5448580" y="174650"/>
                  </a:lnTo>
                  <a:lnTo>
                    <a:pt x="5458482" y="205374"/>
                  </a:lnTo>
                  <a:lnTo>
                    <a:pt x="5469890" y="216408"/>
                  </a:lnTo>
                  <a:lnTo>
                    <a:pt x="10831576" y="216408"/>
                  </a:lnTo>
                  <a:lnTo>
                    <a:pt x="10842983" y="227441"/>
                  </a:lnTo>
                  <a:lnTo>
                    <a:pt x="10852885" y="258165"/>
                  </a:lnTo>
                  <a:lnTo>
                    <a:pt x="10860690" y="305013"/>
                  </a:lnTo>
                  <a:lnTo>
                    <a:pt x="10865807" y="364418"/>
                  </a:lnTo>
                  <a:lnTo>
                    <a:pt x="10867644" y="432815"/>
                  </a:lnTo>
                </a:path>
              </a:pathLst>
            </a:custGeom>
            <a:ln w="6096">
              <a:solidFill>
                <a:srgbClr val="49C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12081" y="1756867"/>
              <a:ext cx="3606673" cy="3919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79120" y="3316223"/>
              <a:ext cx="10868025" cy="368935"/>
            </a:xfrm>
            <a:custGeom>
              <a:avLst/>
              <a:gdLst/>
              <a:ahLst/>
              <a:cxnLst/>
              <a:rect l="l" t="t" r="r" b="b"/>
              <a:pathLst>
                <a:path w="10868025" h="368935">
                  <a:moveTo>
                    <a:pt x="1086764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0867644" y="368807"/>
                  </a:lnTo>
                  <a:lnTo>
                    <a:pt x="10867644" y="0"/>
                  </a:lnTo>
                  <a:close/>
                </a:path>
              </a:pathLst>
            </a:custGeom>
            <a:solidFill>
              <a:srgbClr val="A4DF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53310" y="3348862"/>
              <a:ext cx="7532497" cy="29260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79120" y="2706623"/>
              <a:ext cx="8254365" cy="586740"/>
            </a:xfrm>
            <a:custGeom>
              <a:avLst/>
              <a:gdLst/>
              <a:ahLst/>
              <a:cxnLst/>
              <a:rect l="l" t="t" r="r" b="b"/>
              <a:pathLst>
                <a:path w="8254365" h="586739">
                  <a:moveTo>
                    <a:pt x="8156194" y="0"/>
                  </a:moveTo>
                  <a:lnTo>
                    <a:pt x="97789" y="0"/>
                  </a:lnTo>
                  <a:lnTo>
                    <a:pt x="59728" y="7689"/>
                  </a:lnTo>
                  <a:lnTo>
                    <a:pt x="28644" y="28654"/>
                  </a:lnTo>
                  <a:lnTo>
                    <a:pt x="7685" y="59739"/>
                  </a:lnTo>
                  <a:lnTo>
                    <a:pt x="0" y="97789"/>
                  </a:lnTo>
                  <a:lnTo>
                    <a:pt x="0" y="488950"/>
                  </a:lnTo>
                  <a:lnTo>
                    <a:pt x="7685" y="527000"/>
                  </a:lnTo>
                  <a:lnTo>
                    <a:pt x="28644" y="558085"/>
                  </a:lnTo>
                  <a:lnTo>
                    <a:pt x="59728" y="579050"/>
                  </a:lnTo>
                  <a:lnTo>
                    <a:pt x="97789" y="586739"/>
                  </a:lnTo>
                  <a:lnTo>
                    <a:pt x="8156194" y="586739"/>
                  </a:lnTo>
                  <a:lnTo>
                    <a:pt x="8194244" y="579050"/>
                  </a:lnTo>
                  <a:lnTo>
                    <a:pt x="8225329" y="558085"/>
                  </a:lnTo>
                  <a:lnTo>
                    <a:pt x="8246294" y="527000"/>
                  </a:lnTo>
                  <a:lnTo>
                    <a:pt x="8253983" y="488950"/>
                  </a:lnTo>
                  <a:lnTo>
                    <a:pt x="8253983" y="97789"/>
                  </a:lnTo>
                  <a:lnTo>
                    <a:pt x="8246294" y="59739"/>
                  </a:lnTo>
                  <a:lnTo>
                    <a:pt x="8225329" y="28654"/>
                  </a:lnTo>
                  <a:lnTo>
                    <a:pt x="8194244" y="7689"/>
                  </a:lnTo>
                  <a:lnTo>
                    <a:pt x="8156194" y="0"/>
                  </a:lnTo>
                  <a:close/>
                </a:path>
              </a:pathLst>
            </a:custGeom>
            <a:solidFill>
              <a:srgbClr val="57D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09111" y="2841370"/>
              <a:ext cx="2297684" cy="292608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33831" y="209245"/>
            <a:ext cx="5332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D0CECE"/>
                </a:solidFill>
                <a:latin typeface="Arial"/>
                <a:cs typeface="Arial"/>
              </a:rPr>
              <a:t>Условия </a:t>
            </a:r>
            <a:r>
              <a:rPr sz="1800" b="1" spc="5" dirty="0">
                <a:solidFill>
                  <a:srgbClr val="D0CECE"/>
                </a:solidFill>
                <a:latin typeface="Arial"/>
                <a:cs typeface="Arial"/>
              </a:rPr>
              <a:t>кредитования</a:t>
            </a:r>
            <a:r>
              <a:rPr sz="1800" b="1" spc="-40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D0CECE"/>
                </a:solidFill>
                <a:latin typeface="Arial"/>
                <a:cs typeface="Arial"/>
              </a:rPr>
              <a:t>и</a:t>
            </a:r>
            <a:r>
              <a:rPr sz="1800" b="1" spc="-30" dirty="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D0CECE"/>
                </a:solidFill>
                <a:latin typeface="Arial"/>
                <a:cs typeface="Arial"/>
              </a:rPr>
              <a:t>правила </a:t>
            </a:r>
            <a:r>
              <a:rPr sz="1800" b="1" spc="-35" dirty="0">
                <a:solidFill>
                  <a:srgbClr val="D0CECE"/>
                </a:solidFill>
                <a:latin typeface="Arial"/>
                <a:cs typeface="Arial"/>
              </a:rPr>
              <a:t>оформления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207" y="0"/>
            <a:ext cx="10776902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29919" y="1907794"/>
            <a:ext cx="5103495" cy="742950"/>
            <a:chOff x="1029919" y="1907794"/>
            <a:chExt cx="5103495" cy="7429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919" y="1907794"/>
              <a:ext cx="316992" cy="2545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8415" y="1907794"/>
              <a:ext cx="975550" cy="254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5622" y="1907794"/>
              <a:ext cx="2398903" cy="2545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8160" y="1907794"/>
              <a:ext cx="1804669" cy="2545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9919" y="2151583"/>
              <a:ext cx="3826255" cy="2548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9919" y="2395727"/>
              <a:ext cx="3564128" cy="2545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79036" y="2395727"/>
              <a:ext cx="143255" cy="25450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029919" y="3112007"/>
            <a:ext cx="5198110" cy="498475"/>
            <a:chOff x="1029919" y="3112007"/>
            <a:chExt cx="5198110" cy="498475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9919" y="3112007"/>
              <a:ext cx="1014984" cy="2545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2177" y="3112007"/>
              <a:ext cx="3197860" cy="2545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9919" y="3355847"/>
              <a:ext cx="283463" cy="2545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8895" y="3355847"/>
              <a:ext cx="2164461" cy="2545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75075" y="3355847"/>
              <a:ext cx="1414906" cy="2545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61331" y="3355847"/>
              <a:ext cx="1666239" cy="25450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029919" y="4087621"/>
            <a:ext cx="4982845" cy="498475"/>
            <a:chOff x="1029919" y="4087621"/>
            <a:chExt cx="4982845" cy="498475"/>
          </a:xfrm>
        </p:grpSpPr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9919" y="4087621"/>
              <a:ext cx="1166710" cy="2545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80005" y="4087621"/>
              <a:ext cx="2804160" cy="2545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56658" y="4087621"/>
              <a:ext cx="1255623" cy="2545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9919" y="4331461"/>
              <a:ext cx="510540" cy="2545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38402" y="4331461"/>
              <a:ext cx="963510" cy="2545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81427" y="4331461"/>
              <a:ext cx="752094" cy="254507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86767" y="2063495"/>
            <a:ext cx="273050" cy="2371725"/>
            <a:chOff x="586767" y="2063495"/>
            <a:chExt cx="273050" cy="2371725"/>
          </a:xfrm>
        </p:grpSpPr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4087" y="2298953"/>
              <a:ext cx="29768" cy="211709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6767" y="2063495"/>
              <a:ext cx="254453" cy="2545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2393" y="2157729"/>
              <a:ext cx="101536" cy="659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6579" y="3296411"/>
              <a:ext cx="252929" cy="2545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2205" y="3390645"/>
              <a:ext cx="101536" cy="659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5911" y="4180331"/>
              <a:ext cx="254453" cy="25450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3061" y="4274566"/>
              <a:ext cx="101536" cy="6591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6675755" y="3985514"/>
            <a:ext cx="4577715" cy="2538730"/>
            <a:chOff x="6675755" y="3985514"/>
            <a:chExt cx="4577715" cy="2538730"/>
          </a:xfrm>
        </p:grpSpPr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26296" y="4497324"/>
              <a:ext cx="2026920" cy="20269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75755" y="3985514"/>
              <a:ext cx="1590675" cy="25450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152765" y="3985514"/>
              <a:ext cx="944003" cy="25450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78773" y="3985514"/>
              <a:ext cx="1593977" cy="2545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458958" y="3985514"/>
              <a:ext cx="512445" cy="2545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75755" y="4253738"/>
              <a:ext cx="1997328" cy="2545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539861" y="4253738"/>
              <a:ext cx="1369949" cy="254507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435965" y="476504"/>
            <a:ext cx="1004506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30" dirty="0"/>
              <a:t>Жизненные</a:t>
            </a:r>
            <a:r>
              <a:rPr spc="5" dirty="0"/>
              <a:t> </a:t>
            </a:r>
            <a:r>
              <a:rPr spc="-20" dirty="0"/>
              <a:t>си</a:t>
            </a:r>
            <a:r>
              <a:rPr spc="50" dirty="0"/>
              <a:t>т</a:t>
            </a:r>
            <a:r>
              <a:rPr spc="-100" dirty="0"/>
              <a:t>у</a:t>
            </a:r>
            <a:r>
              <a:rPr spc="55" dirty="0"/>
              <a:t>ации,</a:t>
            </a:r>
            <a:r>
              <a:rPr spc="-45" dirty="0"/>
              <a:t> </a:t>
            </a:r>
            <a:r>
              <a:rPr spc="-165" dirty="0"/>
              <a:t>в</a:t>
            </a:r>
            <a:r>
              <a:rPr spc="-55" dirty="0"/>
              <a:t> </a:t>
            </a:r>
            <a:r>
              <a:rPr spc="220" dirty="0"/>
              <a:t>к</a:t>
            </a:r>
            <a:r>
              <a:rPr spc="5" dirty="0"/>
              <a:t>ото</a:t>
            </a:r>
            <a:r>
              <a:rPr spc="10" dirty="0"/>
              <a:t>р</a:t>
            </a:r>
            <a:r>
              <a:rPr spc="-140" dirty="0"/>
              <a:t>ых</a:t>
            </a:r>
            <a:r>
              <a:rPr spc="-50" dirty="0"/>
              <a:t> </a:t>
            </a:r>
            <a:r>
              <a:rPr spc="320" dirty="0"/>
              <a:t>к</a:t>
            </a:r>
            <a:r>
              <a:rPr spc="5" dirty="0"/>
              <a:t>лиен</a:t>
            </a:r>
            <a:r>
              <a:rPr spc="65" dirty="0"/>
              <a:t>т</a:t>
            </a:r>
            <a:r>
              <a:rPr spc="-60" dirty="0"/>
              <a:t>у</a:t>
            </a:r>
            <a:r>
              <a:rPr spc="-40" dirty="0"/>
              <a:t> </a:t>
            </a:r>
            <a:r>
              <a:rPr spc="-90" dirty="0"/>
              <a:t>б</a:t>
            </a:r>
            <a:r>
              <a:rPr spc="-135" dirty="0"/>
              <a:t>у</a:t>
            </a:r>
            <a:r>
              <a:rPr spc="5" dirty="0"/>
              <a:t>дет</a:t>
            </a:r>
            <a:r>
              <a:rPr spc="-45" dirty="0"/>
              <a:t> </a:t>
            </a:r>
            <a:r>
              <a:rPr spc="-10" dirty="0"/>
              <a:t>п</a:t>
            </a:r>
            <a:r>
              <a:rPr spc="-25" dirty="0"/>
              <a:t>о</a:t>
            </a:r>
            <a:r>
              <a:rPr spc="5" dirty="0"/>
              <a:t>лезен  </a:t>
            </a:r>
            <a:r>
              <a:rPr spc="-35" dirty="0"/>
              <a:t>Образовательный</a:t>
            </a:r>
            <a:r>
              <a:rPr spc="-30" dirty="0"/>
              <a:t> </a:t>
            </a:r>
            <a:r>
              <a:rPr spc="55" dirty="0"/>
              <a:t>кредит:</a:t>
            </a:r>
          </a:p>
        </p:txBody>
      </p:sp>
      <p:grpSp>
        <p:nvGrpSpPr>
          <p:cNvPr id="42" name="object 42"/>
          <p:cNvGrpSpPr/>
          <p:nvPr/>
        </p:nvGrpSpPr>
        <p:grpSpPr>
          <a:xfrm>
            <a:off x="6675755" y="1918461"/>
            <a:ext cx="4443730" cy="523240"/>
            <a:chOff x="6675755" y="1918461"/>
            <a:chExt cx="4443730" cy="523240"/>
          </a:xfrm>
        </p:grpSpPr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675755" y="1918461"/>
              <a:ext cx="1378584" cy="25450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39405" y="1918461"/>
              <a:ext cx="1797430" cy="25450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631045" y="1918461"/>
              <a:ext cx="1487931" cy="25450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675755" y="2186635"/>
              <a:ext cx="3082162" cy="2548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647809" y="2186635"/>
              <a:ext cx="1185672" cy="254812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6675755" y="3180588"/>
            <a:ext cx="4745990" cy="523240"/>
            <a:chOff x="6675755" y="3180588"/>
            <a:chExt cx="4745990" cy="523240"/>
          </a:xfrm>
        </p:grpSpPr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75755" y="3180588"/>
              <a:ext cx="1139952" cy="25450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701661" y="3180588"/>
              <a:ext cx="2265426" cy="25450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853930" y="3180588"/>
              <a:ext cx="1567815" cy="25450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675755" y="3448812"/>
              <a:ext cx="1193634" cy="254507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6211873" y="2058923"/>
            <a:ext cx="274320" cy="2327275"/>
            <a:chOff x="6211873" y="2058923"/>
            <a:chExt cx="274320" cy="2327275"/>
          </a:xfrm>
        </p:grpSpPr>
        <p:pic>
          <p:nvPicPr>
            <p:cNvPr id="54" name="object 5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29172" y="2294381"/>
              <a:ext cx="29717" cy="207263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11873" y="2058923"/>
              <a:ext cx="254408" cy="25450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289040" y="2153157"/>
              <a:ext cx="101473" cy="6591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31685" y="3329939"/>
              <a:ext cx="254408" cy="25450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308852" y="3424173"/>
              <a:ext cx="99949" cy="660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22541" y="4131563"/>
              <a:ext cx="254408" cy="25450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298184" y="4225797"/>
              <a:ext cx="101473" cy="65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85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Office Theme</vt:lpstr>
      <vt:lpstr>Презентация PowerPoint</vt:lpstr>
      <vt:lpstr>Презентация PowerPoint</vt:lpstr>
      <vt:lpstr>Какие документы нужны</vt:lpstr>
      <vt:lpstr>Ключевые параметры:</vt:lpstr>
      <vt:lpstr>Ключевые параметры:</vt:lpstr>
      <vt:lpstr>Пример расчета образовательного кредита*</vt:lpstr>
      <vt:lpstr>Калькулятор кредита</vt:lpstr>
      <vt:lpstr>Дополнительные возможности кредита:</vt:lpstr>
      <vt:lpstr>Жизненные ситуации, в которых клиенту будет полезен  Образовательный кредит: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</dc:creator>
  <cp:lastModifiedBy>Колосова Анастасия Леонидовна</cp:lastModifiedBy>
  <cp:revision>2</cp:revision>
  <dcterms:created xsi:type="dcterms:W3CDTF">2023-06-02T11:56:13Z</dcterms:created>
  <dcterms:modified xsi:type="dcterms:W3CDTF">2023-06-02T12:00:52Z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2023-06-02T00:00:00Z</vt:filetime>
  </property>
</Properties>
</file>