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6"/>
  </p:notesMasterIdLst>
  <p:sldIdLst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08000-E354-4EF7-AE6B-10EBB7262D40}" type="datetimeFigureOut">
              <a:rPr lang="ru-RU" smtClean="0"/>
              <a:t>29.05.2020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1A2097-A774-4D3C-BF84-6BE23E7AC7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06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894EB-5974-4F2A-8BD0-BAC389B3637F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2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66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374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820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0714-FE70-4DA6-89F2-9005DF0D77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101-B429-49F6-A614-CA4CF305C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86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0714-FE70-4DA6-89F2-9005DF0D77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101-B429-49F6-A614-CA4CF305C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42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0714-FE70-4DA6-89F2-9005DF0D77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101-B429-49F6-A614-CA4CF305C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273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0714-FE70-4DA6-89F2-9005DF0D77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101-B429-49F6-A614-CA4CF305C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8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0714-FE70-4DA6-89F2-9005DF0D77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101-B429-49F6-A614-CA4CF305C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62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0714-FE70-4DA6-89F2-9005DF0D77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101-B429-49F6-A614-CA4CF305C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9634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0714-FE70-4DA6-89F2-9005DF0D77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101-B429-49F6-A614-CA4CF305C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066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0714-FE70-4DA6-89F2-9005DF0D77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101-B429-49F6-A614-CA4CF305C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40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728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0714-FE70-4DA6-89F2-9005DF0D77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101-B429-49F6-A614-CA4CF305C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490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0714-FE70-4DA6-89F2-9005DF0D77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101-B429-49F6-A614-CA4CF305C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37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20714-FE70-4DA6-89F2-9005DF0D77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3F101-B429-49F6-A614-CA4CF305C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285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621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281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81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63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211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744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8003-AE77-42B6-BD6F-B8505C658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4F2C-FAF8-4399-A4FE-897A25490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48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08003-AE77-42B6-BD6F-B8505C65826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B4F2C-FAF8-4399-A4FE-897A254908B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43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20714-FE70-4DA6-89F2-9005DF0D779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F101-B429-49F6-A614-CA4CF305C17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4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46008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4111625"/>
            <a:ext cx="12192000" cy="27463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" y="1"/>
            <a:ext cx="12258674" cy="3485164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4000" b="1" dirty="0" smtClean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ВЫПУСКНАЯ КВАЛИФИКАЦИОННАЯ РАБОТА</a:t>
            </a:r>
          </a:p>
          <a:p>
            <a:pPr algn="ctr" defTabSz="685800"/>
            <a:r>
              <a:rPr lang="ru-RU" sz="4000" b="1" dirty="0" smtClean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(БАКАЛАВРИАТ/МАГИСТРАТУРА)</a:t>
            </a:r>
          </a:p>
          <a:p>
            <a:pPr algn="ctr" defTabSz="685800"/>
            <a:endParaRPr lang="ru-RU" sz="4400" b="1" dirty="0" smtClean="0">
              <a:solidFill>
                <a:srgbClr val="C00000"/>
              </a:solidFill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 defTabSz="685800"/>
            <a:r>
              <a:rPr lang="ru-RU" sz="4400" b="1" dirty="0" smtClean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</a:rPr>
              <a:t>Тема: </a:t>
            </a:r>
            <a:r>
              <a:rPr lang="ru-RU" sz="4400" dirty="0" smtClean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</a:rPr>
              <a:t>«Полное название темы - как указано в приказе»</a:t>
            </a:r>
            <a:endParaRPr lang="ru-RU" sz="4400" dirty="0">
              <a:solidFill>
                <a:srgbClr val="C00000"/>
              </a:solidFill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5832" y="73515"/>
            <a:ext cx="835746" cy="111147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15521" y="4372518"/>
            <a:ext cx="39797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Институт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название института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Направление подготовки</a:t>
            </a: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XX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XX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XX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( </a:t>
            </a:r>
            <a:r>
              <a:rPr lang="ru-RU" sz="2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шифр) Название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направления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Направленность (профиль)</a:t>
            </a:r>
          </a:p>
          <a:p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Название профиля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34885" y="4372517"/>
            <a:ext cx="42189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Студент </a:t>
            </a:r>
          </a:p>
          <a:p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Фамилия Имя Отчество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Группа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шифр группы</a:t>
            </a:r>
          </a:p>
          <a:p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Руководитель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Фамилия Имя Отчество, ученое звание, ученая степень 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647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46008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37839"/>
            <a:ext cx="12192000" cy="5420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5649"/>
            <a:ext cx="12258674" cy="119558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ru-RU" sz="4800" b="1" dirty="0" smtClean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Слайд, </a:t>
            </a:r>
            <a:r>
              <a:rPr lang="ru-RU" sz="4800" b="1" dirty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отражающий основные выводы, полученные </a:t>
            </a:r>
            <a:r>
              <a:rPr lang="ru-RU" sz="4800" b="1" dirty="0" smtClean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в ходе  работы</a:t>
            </a:r>
            <a:endParaRPr lang="ru-RU" sz="5400" dirty="0">
              <a:solidFill>
                <a:srgbClr val="C00000"/>
              </a:solidFill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555" y="1640017"/>
            <a:ext cx="11467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65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46008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37839"/>
            <a:ext cx="12192000" cy="5420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5649"/>
            <a:ext cx="12258674" cy="111219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4000" b="1" dirty="0" smtClean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Мероприятия по совершенствованию/ Итоги работы</a:t>
            </a:r>
            <a:endParaRPr lang="ru-RU" sz="4400" dirty="0">
              <a:solidFill>
                <a:srgbClr val="C00000"/>
              </a:solidFill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555" y="1640017"/>
            <a:ext cx="11467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10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46008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37839"/>
            <a:ext cx="12192000" cy="5420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5649"/>
            <a:ext cx="12258674" cy="111219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4000" b="1" dirty="0" smtClean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Мероприятия по совершенствованию/ Итоги работы</a:t>
            </a:r>
            <a:endParaRPr lang="ru-RU" sz="4400" dirty="0">
              <a:solidFill>
                <a:srgbClr val="C00000"/>
              </a:solidFill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555" y="1640017"/>
            <a:ext cx="11467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99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" y="4112983"/>
            <a:ext cx="12191999" cy="165916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041" y="4279785"/>
            <a:ext cx="11271184" cy="1325563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Roboto Black" panose="02000000000000000000" pitchFamily="2" charset="0"/>
              <a:cs typeface="Roboto Black" panose="02000000000000000000" pitchFamily="2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684" y="296886"/>
            <a:ext cx="2690632" cy="357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0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46008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37839"/>
            <a:ext cx="12192000" cy="5420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5649"/>
            <a:ext cx="12258674" cy="111219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4800" b="1" dirty="0" smtClean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Цели и задачи ВКР</a:t>
            </a:r>
            <a:endParaRPr lang="ru-RU" sz="5400" dirty="0">
              <a:solidFill>
                <a:srgbClr val="C00000"/>
              </a:solidFill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555" y="1640017"/>
            <a:ext cx="114673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Цель работы – </a:t>
            </a:r>
          </a:p>
          <a:p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5675" y="4142314"/>
            <a:ext cx="114673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Задачи исследования: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2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46008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337" y="1477315"/>
            <a:ext cx="12192000" cy="5420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5649"/>
            <a:ext cx="12258674" cy="111219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4800" b="1" dirty="0" smtClean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Предмет и объект исследования</a:t>
            </a:r>
            <a:endParaRPr lang="ru-RU" sz="5400" dirty="0">
              <a:solidFill>
                <a:srgbClr val="C00000"/>
              </a:solidFill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555" y="1640017"/>
            <a:ext cx="11467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065" y="1690688"/>
            <a:ext cx="113136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Предметом исследования является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раскрывается предмет исследования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Объект исследования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Объектом исследования является…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398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46008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37839"/>
            <a:ext cx="12192000" cy="5420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5649"/>
            <a:ext cx="12258674" cy="111219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r>
              <a:rPr lang="ru-RU" sz="4800" b="1" dirty="0" smtClean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Структура работы</a:t>
            </a:r>
            <a:endParaRPr lang="ru-RU" sz="5400" dirty="0">
              <a:solidFill>
                <a:srgbClr val="C00000"/>
              </a:solidFill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555" y="1640017"/>
            <a:ext cx="1146732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Работа состоит из введения, трех глав, заключения и списка использованных источников</a:t>
            </a:r>
          </a:p>
          <a:p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первой главе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Краткое изложение первой главы</a:t>
            </a:r>
          </a:p>
          <a:p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Во второй главе 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Краткое изложение второй главы</a:t>
            </a:r>
          </a:p>
          <a:p>
            <a:endParaRPr lang="ru-RU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В третьей главе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Краткое изложение третьей главы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19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46008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62793"/>
            <a:ext cx="12192000" cy="52952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25649"/>
            <a:ext cx="12258674" cy="111219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ru-RU" sz="5400" dirty="0">
              <a:solidFill>
                <a:srgbClr val="C00000"/>
              </a:solidFill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555" y="1640017"/>
            <a:ext cx="11467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478049"/>
            <a:ext cx="12039600" cy="95979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ru-RU" sz="4800" b="1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Слайд, отражающий основные выводы, полученные в ходе  работы</a:t>
            </a:r>
            <a:endParaRPr lang="ru-RU" sz="5400" dirty="0">
              <a:solidFill>
                <a:srgbClr val="C00000"/>
              </a:solidFill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77369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46008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77315"/>
            <a:ext cx="12192000" cy="538068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6200" y="108819"/>
            <a:ext cx="12310533" cy="136849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ru-RU" sz="5400" b="1" dirty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Слайд, отражающий основные выводы, полученные в ходе  работы</a:t>
            </a:r>
            <a:endParaRPr lang="ru-RU" sz="6000" dirty="0">
              <a:solidFill>
                <a:srgbClr val="C00000"/>
              </a:solidFill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555" y="1640017"/>
            <a:ext cx="11467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46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46008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37839"/>
            <a:ext cx="12258674" cy="5420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267" y="143087"/>
            <a:ext cx="12258674" cy="111219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ru-RU" sz="5400" b="1" dirty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Слайд, отражающий основные выводы, полученные в ходе  работы</a:t>
            </a:r>
            <a:endParaRPr lang="ru-RU" sz="6000" dirty="0">
              <a:solidFill>
                <a:srgbClr val="C00000"/>
              </a:solidFill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555" y="1640017"/>
            <a:ext cx="11467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41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46008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37733"/>
            <a:ext cx="12192000" cy="552026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43087"/>
            <a:ext cx="12258674" cy="111219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ru-RU" sz="5400" b="1" dirty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Слайд, отражающий основные выводы, полученные в ходе  работы</a:t>
            </a:r>
            <a:endParaRPr lang="ru-RU" sz="6000" dirty="0">
              <a:solidFill>
                <a:srgbClr val="C00000"/>
              </a:solidFill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555" y="1640017"/>
            <a:ext cx="11467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081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12192000" cy="4600876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53525"/>
            <a:ext cx="12192000" cy="5420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5686"/>
            <a:ext cx="12258674" cy="1437839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685800"/>
            <a:r>
              <a:rPr lang="ru-RU" sz="5400" b="1" dirty="0">
                <a:solidFill>
                  <a:srgbClr val="C00000"/>
                </a:solidFill>
                <a:effectLst>
                  <a:outerShdw blurRad="25400" dist="127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Roboto Black" panose="02000000000000000000" pitchFamily="2" charset="0"/>
                <a:cs typeface="Calibri" panose="020F0502020204030204" pitchFamily="34" charset="0"/>
              </a:rPr>
              <a:t>Слайд, отражающий основные выводы, полученные в ходе  работы</a:t>
            </a:r>
            <a:endParaRPr lang="ru-RU" sz="6000" dirty="0">
              <a:solidFill>
                <a:srgbClr val="C00000"/>
              </a:solidFill>
              <a:effectLst>
                <a:outerShdw blurRad="25400" dist="127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2555" y="1640017"/>
            <a:ext cx="1146732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023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186</Words>
  <Application>Microsoft Office PowerPoint</Application>
  <PresentationFormat>Широкоэкранный</PresentationFormat>
  <Paragraphs>66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Roboto Black</vt:lpstr>
      <vt:lpstr>Тема Office</vt:lpstr>
      <vt:lpstr>6_Тема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мамуля</dc:creator>
  <cp:lastModifiedBy>Чилимова Татьяна Анатольевна</cp:lastModifiedBy>
  <cp:revision>12</cp:revision>
  <dcterms:created xsi:type="dcterms:W3CDTF">2020-04-27T09:11:39Z</dcterms:created>
  <dcterms:modified xsi:type="dcterms:W3CDTF">2020-05-29T05:22:34Z</dcterms:modified>
</cp:coreProperties>
</file>