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6858000" cy="12192000"/>
  <p:notesSz cx="6858000" cy="9144000"/>
  <p:embeddedFontLst>
    <p:embeddedFont>
      <p:font typeface="Stem Medium" panose="020B0603020203020204" charset="-52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7777"/>
    <a:srgbClr val="00BBEE"/>
    <a:srgbClr val="23CCF3"/>
    <a:srgbClr val="FF5A5A"/>
    <a:srgbClr val="053F84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A7499F-520A-439A-865A-AC637B3B4F73}" v="78" dt="2022-09-15T09:03:12.9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250" autoAdjust="0"/>
    <p:restoredTop sz="94591" autoAdjust="0"/>
  </p:normalViewPr>
  <p:slideViewPr>
    <p:cSldViewPr snapToGrid="0" snapToObjects="1">
      <p:cViewPr varScale="1">
        <p:scale>
          <a:sx n="62" d="100"/>
          <a:sy n="62" d="100"/>
        </p:scale>
        <p:origin x="3408" y="78"/>
      </p:cViewPr>
      <p:guideLst>
        <p:guide orient="horz" pos="384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5" d="100"/>
          <a:sy n="75" d="100"/>
        </p:scale>
        <p:origin x="-257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yla Galiullina" userId="b733424d7f12bbc3" providerId="LiveId" clId="{50A7499F-520A-439A-865A-AC637B3B4F73}"/>
    <pc:docChg chg="undo custSel modSld">
      <pc:chgData name="Leyla Galiullina" userId="b733424d7f12bbc3" providerId="LiveId" clId="{50A7499F-520A-439A-865A-AC637B3B4F73}" dt="2022-09-15T09:08:02.742" v="304" actId="1036"/>
      <pc:docMkLst>
        <pc:docMk/>
      </pc:docMkLst>
      <pc:sldChg chg="addSp delSp modSp mod">
        <pc:chgData name="Leyla Galiullina" userId="b733424d7f12bbc3" providerId="LiveId" clId="{50A7499F-520A-439A-865A-AC637B3B4F73}" dt="2022-09-15T09:08:02.742" v="304" actId="1036"/>
        <pc:sldMkLst>
          <pc:docMk/>
          <pc:sldMk cId="1897700420" sldId="257"/>
        </pc:sldMkLst>
        <pc:spChg chg="mod">
          <ac:chgData name="Leyla Galiullina" userId="b733424d7f12bbc3" providerId="LiveId" clId="{50A7499F-520A-439A-865A-AC637B3B4F73}" dt="2022-09-15T08:44:08.301" v="105" actId="1076"/>
          <ac:spMkLst>
            <pc:docMk/>
            <pc:sldMk cId="1897700420" sldId="257"/>
            <ac:spMk id="2" creationId="{00000000-0000-0000-0000-000000000000}"/>
          </ac:spMkLst>
        </pc:spChg>
        <pc:spChg chg="add mod">
          <ac:chgData name="Leyla Galiullina" userId="b733424d7f12bbc3" providerId="LiveId" clId="{50A7499F-520A-439A-865A-AC637B3B4F73}" dt="2022-09-15T09:03:53.474" v="274" actId="1076"/>
          <ac:spMkLst>
            <pc:docMk/>
            <pc:sldMk cId="1897700420" sldId="257"/>
            <ac:spMk id="10" creationId="{18F5A764-41E3-D850-4A8B-76B9F733287D}"/>
          </ac:spMkLst>
        </pc:spChg>
        <pc:spChg chg="add mod">
          <ac:chgData name="Leyla Galiullina" userId="b733424d7f12bbc3" providerId="LiveId" clId="{50A7499F-520A-439A-865A-AC637B3B4F73}" dt="2022-09-15T09:03:21.581" v="271" actId="1037"/>
          <ac:spMkLst>
            <pc:docMk/>
            <pc:sldMk cId="1897700420" sldId="257"/>
            <ac:spMk id="13" creationId="{1E4D12F5-A3BA-5060-28D4-3C3EE0418A5F}"/>
          </ac:spMkLst>
        </pc:spChg>
        <pc:spChg chg="add mod">
          <ac:chgData name="Leyla Galiullina" userId="b733424d7f12bbc3" providerId="LiveId" clId="{50A7499F-520A-439A-865A-AC637B3B4F73}" dt="2022-09-15T09:02:27.634" v="208" actId="1037"/>
          <ac:spMkLst>
            <pc:docMk/>
            <pc:sldMk cId="1897700420" sldId="257"/>
            <ac:spMk id="15" creationId="{796EE811-1E6C-7C23-8662-9E8B9A14F4E9}"/>
          </ac:spMkLst>
        </pc:spChg>
        <pc:spChg chg="mod">
          <ac:chgData name="Leyla Galiullina" userId="b733424d7f12bbc3" providerId="LiveId" clId="{50A7499F-520A-439A-865A-AC637B3B4F73}" dt="2022-09-15T08:44:13.919" v="113" actId="1035"/>
          <ac:spMkLst>
            <pc:docMk/>
            <pc:sldMk cId="1897700420" sldId="257"/>
            <ac:spMk id="20" creationId="{8C6B7D7A-0363-FD4B-BBB6-0ACECD81326F}"/>
          </ac:spMkLst>
        </pc:spChg>
        <pc:spChg chg="mod">
          <ac:chgData name="Leyla Galiullina" userId="b733424d7f12bbc3" providerId="LiveId" clId="{50A7499F-520A-439A-865A-AC637B3B4F73}" dt="2022-09-15T09:08:02.742" v="304" actId="1036"/>
          <ac:spMkLst>
            <pc:docMk/>
            <pc:sldMk cId="1897700420" sldId="257"/>
            <ac:spMk id="23" creationId="{00000000-0000-0000-0000-000000000000}"/>
          </ac:spMkLst>
        </pc:spChg>
        <pc:spChg chg="mod">
          <ac:chgData name="Leyla Galiullina" userId="b733424d7f12bbc3" providerId="LiveId" clId="{50A7499F-520A-439A-865A-AC637B3B4F73}" dt="2022-09-15T09:07:52.105" v="300" actId="1035"/>
          <ac:spMkLst>
            <pc:docMk/>
            <pc:sldMk cId="1897700420" sldId="257"/>
            <ac:spMk id="24" creationId="{00000000-0000-0000-0000-000000000000}"/>
          </ac:spMkLst>
        </pc:spChg>
        <pc:picChg chg="add mod">
          <ac:chgData name="Leyla Galiullina" userId="b733424d7f12bbc3" providerId="LiveId" clId="{50A7499F-520A-439A-865A-AC637B3B4F73}" dt="2022-09-15T09:03:12.989" v="260" actId="1037"/>
          <ac:picMkLst>
            <pc:docMk/>
            <pc:sldMk cId="1897700420" sldId="257"/>
            <ac:picMk id="4" creationId="{0F1511B3-5798-40BF-BEA3-AF20CA1303BD}"/>
          </ac:picMkLst>
        </pc:picChg>
        <pc:picChg chg="mod">
          <ac:chgData name="Leyla Galiullina" userId="b733424d7f12bbc3" providerId="LiveId" clId="{50A7499F-520A-439A-865A-AC637B3B4F73}" dt="2022-09-15T09:04:02.095" v="286" actId="1036"/>
          <ac:picMkLst>
            <pc:docMk/>
            <pc:sldMk cId="1897700420" sldId="257"/>
            <ac:picMk id="21" creationId="{5ED997BF-42F7-4E06-83A1-E45277AA3BD4}"/>
          </ac:picMkLst>
        </pc:picChg>
        <pc:picChg chg="del">
          <ac:chgData name="Leyla Galiullina" userId="b733424d7f12bbc3" providerId="LiveId" clId="{50A7499F-520A-439A-865A-AC637B3B4F73}" dt="2022-09-15T08:14:59.492" v="8" actId="478"/>
          <ac:picMkLst>
            <pc:docMk/>
            <pc:sldMk cId="1897700420" sldId="257"/>
            <ac:picMk id="22" creationId="{7932FE63-77E3-4C61-A829-9737BFD9721D}"/>
          </ac:picMkLst>
        </pc:picChg>
        <pc:picChg chg="add mod">
          <ac:chgData name="Leyla Galiullina" userId="b733424d7f12bbc3" providerId="LiveId" clId="{50A7499F-520A-439A-865A-AC637B3B4F73}" dt="2022-09-15T09:04:02.095" v="286" actId="1036"/>
          <ac:picMkLst>
            <pc:docMk/>
            <pc:sldMk cId="1897700420" sldId="257"/>
            <ac:picMk id="1026" creationId="{D005B472-DD4B-06ED-9F0E-046E600CD3EF}"/>
          </ac:picMkLst>
        </pc:picChg>
        <pc:picChg chg="add del mod">
          <ac:chgData name="Leyla Galiullina" userId="b733424d7f12bbc3" providerId="LiveId" clId="{50A7499F-520A-439A-865A-AC637B3B4F73}" dt="2022-09-15T08:59:39.411" v="184"/>
          <ac:picMkLst>
            <pc:docMk/>
            <pc:sldMk cId="1897700420" sldId="257"/>
            <ac:picMk id="1028" creationId="{7107BB84-32A1-E878-A62F-57A1C39C9ED5}"/>
          </ac:picMkLst>
        </pc:picChg>
        <pc:picChg chg="add mod">
          <ac:chgData name="Leyla Galiullina" userId="b733424d7f12bbc3" providerId="LiveId" clId="{50A7499F-520A-439A-865A-AC637B3B4F73}" dt="2022-09-15T09:02:43.252" v="237" actId="1038"/>
          <ac:picMkLst>
            <pc:docMk/>
            <pc:sldMk cId="1897700420" sldId="257"/>
            <ac:picMk id="1030" creationId="{7F3EF8A7-51A2-29D8-DEF1-B864124D744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31EB380-A0D8-4527-9C28-91B84770D7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78DBE9-A061-4235-A137-1DBBB739C2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E424D-92F3-49B7-9A2A-C37E99C6B0B8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67EF2A-687C-4441-A78F-4D5C761654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9009FE-7F70-4DD6-8DE0-4FE143F01D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346C0-6400-4B6E-8360-15BFFFC5F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670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9907F-1D83-1C49-8FCE-AA0748F5714B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6070C-9839-704F-966F-3E29B2481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42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92978A-6360-4567-B87B-0CA505D969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97351" y="2666677"/>
            <a:ext cx="3241532" cy="75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1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243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93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319940" y="10574467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9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319940" y="10574467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1" name="Content Placeholder 18">
            <a:extLst>
              <a:ext uri="{FF2B5EF4-FFF2-40B4-BE49-F238E27FC236}">
                <a16:creationId xmlns:a16="http://schemas.microsoft.com/office/drawing/2014/main" id="{02FD88CE-F66F-2A4D-9766-43E79BCFF8DC}"/>
              </a:ext>
            </a:extLst>
          </p:cNvPr>
          <p:cNvSpPr txBox="1">
            <a:spLocks/>
          </p:cNvSpPr>
          <p:nvPr userDrawn="1"/>
        </p:nvSpPr>
        <p:spPr>
          <a:xfrm>
            <a:off x="265487" y="1119115"/>
            <a:ext cx="2282862" cy="468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747777"/>
                </a:solidFill>
                <a:effectLst/>
                <a:latin typeface="Stem Medium" panose="020B0503020203020204" pitchFamily="34" charset="77"/>
              </a:rPr>
              <a:t>Заголовок для слайда</a:t>
            </a:r>
            <a:endParaRPr lang="ru-RU" sz="1600" dirty="0">
              <a:solidFill>
                <a:srgbClr val="747777"/>
              </a:solidFill>
              <a:latin typeface="Stem Medium" panose="020B05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0702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319940" y="10574467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43A531-1734-2B4B-8D72-B070F61FC0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638" y="2288845"/>
            <a:ext cx="2098892" cy="40908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FB0DAB-44CE-774D-ADE9-DD52FE3C5C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81341" y="2288845"/>
            <a:ext cx="2095318" cy="40908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B5EF1BB-6F09-194C-9B87-7FD9ED35A2F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02864" y="2295813"/>
            <a:ext cx="2095318" cy="40839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7D90C58-2968-AA4A-9BD7-741C2104D8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638" y="6437376"/>
            <a:ext cx="2098892" cy="40908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AE9BFC2-FEB8-D04D-BE36-F16AA29C9D8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72308" y="6419868"/>
            <a:ext cx="4225874" cy="409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6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319940" y="10574467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43A531-1734-2B4B-8D72-B070F61FC0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638" y="2288845"/>
            <a:ext cx="2098892" cy="40908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FB0DAB-44CE-774D-ADE9-DD52FE3C5C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81341" y="2288845"/>
            <a:ext cx="2095318" cy="40908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B5EF1BB-6F09-194C-9B87-7FD9ED35A2F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02864" y="2295813"/>
            <a:ext cx="2095318" cy="40839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7D90C58-2968-AA4A-9BD7-741C2104D8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638" y="6437376"/>
            <a:ext cx="2098892" cy="4090869"/>
          </a:xfrm>
          <a:prstGeom prst="rect">
            <a:avLst/>
          </a:prstGeom>
        </p:spPr>
      </p:pic>
      <p:sp>
        <p:nvSpPr>
          <p:cNvPr id="24" name="Content Placeholder 18">
            <a:extLst>
              <a:ext uri="{FF2B5EF4-FFF2-40B4-BE49-F238E27FC236}">
                <a16:creationId xmlns:a16="http://schemas.microsoft.com/office/drawing/2014/main" id="{96662903-1433-EC43-A485-98C1B521E1E1}"/>
              </a:ext>
            </a:extLst>
          </p:cNvPr>
          <p:cNvSpPr txBox="1">
            <a:spLocks/>
          </p:cNvSpPr>
          <p:nvPr userDrawn="1"/>
        </p:nvSpPr>
        <p:spPr>
          <a:xfrm>
            <a:off x="265487" y="1104601"/>
            <a:ext cx="2282862" cy="468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747777"/>
                </a:solidFill>
                <a:effectLst/>
                <a:latin typeface="Stem Medium" panose="020B0503020203020204" pitchFamily="34" charset="77"/>
              </a:rPr>
              <a:t>Заголовок для слайда</a:t>
            </a:r>
            <a:endParaRPr lang="ru-RU" sz="1600" dirty="0">
              <a:solidFill>
                <a:srgbClr val="747777"/>
              </a:solidFill>
              <a:latin typeface="Stem Medium" panose="020B05030202030202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0E082E-53A3-7E44-9750-B200A284B79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72308" y="6419868"/>
            <a:ext cx="4225874" cy="409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1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319940" y="10574467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24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8">
            <a:extLst>
              <a:ext uri="{FF2B5EF4-FFF2-40B4-BE49-F238E27FC236}">
                <a16:creationId xmlns:a16="http://schemas.microsoft.com/office/drawing/2014/main" id="{57D4C10B-55FA-E742-9329-43FB3C7BE001}"/>
              </a:ext>
            </a:extLst>
          </p:cNvPr>
          <p:cNvSpPr txBox="1">
            <a:spLocks/>
          </p:cNvSpPr>
          <p:nvPr userDrawn="1"/>
        </p:nvSpPr>
        <p:spPr>
          <a:xfrm>
            <a:off x="261812" y="10744178"/>
            <a:ext cx="2282862" cy="468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747777"/>
                </a:solidFill>
                <a:effectLst/>
                <a:latin typeface="Stem Medium" panose="020B0503020203020204" pitchFamily="34" charset="77"/>
              </a:rPr>
              <a:t>2021</a:t>
            </a:r>
            <a:endParaRPr lang="ru-RU" sz="1600" dirty="0">
              <a:solidFill>
                <a:srgbClr val="747777"/>
              </a:solidFill>
              <a:latin typeface="Stem Medium" panose="020B0503020203020204" pitchFamily="34" charset="77"/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452742ED-AB4E-CB42-A28B-F89B406D6DCD}"/>
              </a:ext>
            </a:extLst>
          </p:cNvPr>
          <p:cNvSpPr txBox="1">
            <a:spLocks/>
          </p:cNvSpPr>
          <p:nvPr userDrawn="1"/>
        </p:nvSpPr>
        <p:spPr>
          <a:xfrm>
            <a:off x="706312" y="2893800"/>
            <a:ext cx="1681742" cy="10325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200" dirty="0">
                <a:effectLst/>
                <a:latin typeface="Stem Medium" panose="020B0503020203020204" pitchFamily="34" charset="77"/>
              </a:rPr>
              <a:t>Светлана</a:t>
            </a:r>
            <a:r>
              <a:rPr lang="en-US" sz="1200" dirty="0">
                <a:effectLst/>
                <a:latin typeface="Stem Medium" panose="020B0503020203020204" pitchFamily="34" charset="77"/>
              </a:rPr>
              <a:t> </a:t>
            </a:r>
            <a:r>
              <a:rPr lang="ru-RU" sz="1200" dirty="0">
                <a:effectLst/>
                <a:latin typeface="Stem Medium" panose="020B0503020203020204" pitchFamily="34" charset="77"/>
              </a:rPr>
              <a:t>Иванова</a:t>
            </a:r>
            <a:r>
              <a:rPr lang="en-US" sz="1200" dirty="0">
                <a:effectLst/>
                <a:latin typeface="Stem Medium" panose="020B0503020203020204" pitchFamily="34" charset="77"/>
              </a:rPr>
              <a:t/>
            </a:r>
            <a:br>
              <a:rPr lang="en-US" sz="1200" dirty="0">
                <a:effectLst/>
                <a:latin typeface="Stem Medium" panose="020B0503020203020204" pitchFamily="34" charset="77"/>
              </a:rPr>
            </a:br>
            <a:r>
              <a:rPr lang="en-US" sz="1200" dirty="0">
                <a:effectLst/>
                <a:latin typeface="Stem Medium" panose="020B0503020203020204" pitchFamily="34" charset="77"/>
              </a:rPr>
              <a:t>C</a:t>
            </a:r>
            <a:r>
              <a:rPr lang="ru-RU" sz="1200" dirty="0" err="1">
                <a:effectLst/>
                <a:latin typeface="Stem Medium" panose="020B0503020203020204" pitchFamily="34" charset="77"/>
              </a:rPr>
              <a:t>тажер</a:t>
            </a:r>
            <a:r>
              <a:rPr lang="ru-RU" sz="1200" dirty="0">
                <a:effectLst/>
                <a:latin typeface="Stem Medium" panose="020B0503020203020204" pitchFamily="34" charset="77"/>
              </a:rPr>
              <a:t> Департамента противодействия практикам</a:t>
            </a:r>
            <a:endParaRPr lang="ru-RU" sz="1200" dirty="0">
              <a:latin typeface="Stem Medium" panose="020B0503020203020204" pitchFamily="34" charset="77"/>
            </a:endParaRPr>
          </a:p>
        </p:txBody>
      </p:sp>
      <p:sp>
        <p:nvSpPr>
          <p:cNvPr id="6" name="Content Placeholder 18">
            <a:extLst>
              <a:ext uri="{FF2B5EF4-FFF2-40B4-BE49-F238E27FC236}">
                <a16:creationId xmlns:a16="http://schemas.microsoft.com/office/drawing/2014/main" id="{3A8ED09F-CAE7-B54E-B5AE-ED495A83A5DA}"/>
              </a:ext>
            </a:extLst>
          </p:cNvPr>
          <p:cNvSpPr txBox="1">
            <a:spLocks/>
          </p:cNvSpPr>
          <p:nvPr userDrawn="1"/>
        </p:nvSpPr>
        <p:spPr>
          <a:xfrm>
            <a:off x="289933" y="4272340"/>
            <a:ext cx="1592782" cy="10325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000" dirty="0">
                <a:solidFill>
                  <a:srgbClr val="747777"/>
                </a:solidFill>
                <a:effectLst/>
                <a:latin typeface="Stem Medium" panose="020B0503020203020204" pitchFamily="34" charset="77"/>
              </a:rPr>
              <a:t>«Я работаю в секторе внутреннего контроля. За время стажировки мне уже довелось регистрировать риск-события, проводить оценку операционных рисков, участвовать в процессе разработки мер реагирования на операционные риски, начать проведение внутренней проверки.</a:t>
            </a:r>
            <a:br>
              <a:rPr lang="ru-RU" sz="1000" dirty="0">
                <a:solidFill>
                  <a:srgbClr val="747777"/>
                </a:solidFill>
                <a:effectLst/>
                <a:latin typeface="Stem Medium" panose="020B0503020203020204" pitchFamily="34" charset="77"/>
              </a:rPr>
            </a:br>
            <a:r>
              <a:rPr lang="ru-RU" sz="1000" dirty="0">
                <a:solidFill>
                  <a:srgbClr val="747777"/>
                </a:solidFill>
                <a:effectLst/>
                <a:latin typeface="Stem Medium" panose="020B0503020203020204" pitchFamily="34" charset="77"/>
              </a:rPr>
              <a:t>При выходе на стажировку коллеги отнеслись ко мне как к полноценному сотруднику. В коллективе все готовы помочь и всегда можно найти ответ на возникающий вопрос. Меня поразило как каждый отдельный сотрудник вносит свой вклад в общее дело Департамента, который в свою очередь следует миссии Банка России. Процесс адаптации на стажировке проходит очень гладко благодаря мероприятиям (от «путеводителя сотрудника» до экскурсии в музей и тренинг «Добро пожаловать </a:t>
            </a:r>
            <a:br>
              <a:rPr lang="ru-RU" sz="1000" dirty="0">
                <a:solidFill>
                  <a:srgbClr val="747777"/>
                </a:solidFill>
                <a:effectLst/>
                <a:latin typeface="Stem Medium" panose="020B0503020203020204" pitchFamily="34" charset="77"/>
              </a:rPr>
            </a:br>
            <a:r>
              <a:rPr lang="ru-RU" sz="1000" dirty="0">
                <a:solidFill>
                  <a:srgbClr val="747777"/>
                </a:solidFill>
                <a:effectLst/>
                <a:latin typeface="Stem Medium" panose="020B0503020203020204" pitchFamily="34" charset="77"/>
              </a:rPr>
              <a:t>в Банк России)». </a:t>
            </a:r>
            <a:endParaRPr lang="ru-RU" sz="1000" dirty="0">
              <a:solidFill>
                <a:srgbClr val="747777"/>
              </a:solidFill>
              <a:latin typeface="Stem Medium" panose="020B0503020203020204" pitchFamily="34" charset="77"/>
            </a:endParaRPr>
          </a:p>
        </p:txBody>
      </p:sp>
      <p:sp>
        <p:nvSpPr>
          <p:cNvPr id="8" name="Content Placeholder 18">
            <a:extLst>
              <a:ext uri="{FF2B5EF4-FFF2-40B4-BE49-F238E27FC236}">
                <a16:creationId xmlns:a16="http://schemas.microsoft.com/office/drawing/2014/main" id="{F1AEACE1-8FC5-6C47-8DD2-50385A002775}"/>
              </a:ext>
            </a:extLst>
          </p:cNvPr>
          <p:cNvSpPr txBox="1">
            <a:spLocks/>
          </p:cNvSpPr>
          <p:nvPr userDrawn="1"/>
        </p:nvSpPr>
        <p:spPr>
          <a:xfrm>
            <a:off x="2481252" y="4272340"/>
            <a:ext cx="1592782" cy="10325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000" dirty="0">
                <a:solidFill>
                  <a:srgbClr val="747777"/>
                </a:solidFill>
                <a:effectLst/>
                <a:latin typeface="Stem Medium" panose="020B0503020203020204" pitchFamily="34" charset="77"/>
              </a:rPr>
              <a:t>«Банк России – редкое для экономиста место, где можно применить знания, полученные в университете. Всем известно, что наибольший исследовательский потенциал сосредоточен в центральных банках стран, и Россия не является исключением. Таким образом, Банк России является одним из лучших мест в стране для тех, кому нравится исследовательская работа и классическое экономическое исследование.»</a:t>
            </a:r>
            <a:endParaRPr lang="ru-RU" sz="1000" dirty="0">
              <a:solidFill>
                <a:srgbClr val="747777"/>
              </a:solidFill>
              <a:latin typeface="Stem Medium" panose="020B0503020203020204" pitchFamily="34" charset="77"/>
            </a:endParaRPr>
          </a:p>
        </p:txBody>
      </p:sp>
      <p:sp>
        <p:nvSpPr>
          <p:cNvPr id="9" name="Content Placeholder 18">
            <a:extLst>
              <a:ext uri="{FF2B5EF4-FFF2-40B4-BE49-F238E27FC236}">
                <a16:creationId xmlns:a16="http://schemas.microsoft.com/office/drawing/2014/main" id="{0FDF9A60-B9E0-0F43-8D0A-A08ECBA9E208}"/>
              </a:ext>
            </a:extLst>
          </p:cNvPr>
          <p:cNvSpPr txBox="1">
            <a:spLocks/>
          </p:cNvSpPr>
          <p:nvPr userDrawn="1"/>
        </p:nvSpPr>
        <p:spPr>
          <a:xfrm>
            <a:off x="4704312" y="4261544"/>
            <a:ext cx="1592782" cy="10325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000" dirty="0">
                <a:solidFill>
                  <a:srgbClr val="747777"/>
                </a:solidFill>
                <a:effectLst/>
                <a:latin typeface="Stem Medium" panose="020B0503020203020204" pitchFamily="34" charset="77"/>
              </a:rPr>
              <a:t>«Приятно удивил отбор на стажировку, вместо скучных заданий нас ожидал </a:t>
            </a:r>
            <a:r>
              <a:rPr lang="ru-RU" sz="1000" dirty="0" err="1">
                <a:solidFill>
                  <a:srgbClr val="747777"/>
                </a:solidFill>
                <a:effectLst/>
                <a:latin typeface="Stem Medium" panose="020B0503020203020204" pitchFamily="34" charset="77"/>
              </a:rPr>
              <a:t>квест</a:t>
            </a:r>
            <a:r>
              <a:rPr lang="ru-RU" sz="1000" dirty="0">
                <a:solidFill>
                  <a:srgbClr val="747777"/>
                </a:solidFill>
                <a:effectLst/>
                <a:latin typeface="Stem Medium" panose="020B0503020203020204" pitchFamily="34" charset="77"/>
              </a:rPr>
              <a:t> в Университете Банка России. Очень приятно работать в молодом и дружелюбном коллективе, за 2 месяца стажировки я успела погрузиться в работу и поучаствовать в </a:t>
            </a:r>
            <a:br>
              <a:rPr lang="ru-RU" sz="1000" dirty="0">
                <a:solidFill>
                  <a:srgbClr val="747777"/>
                </a:solidFill>
                <a:effectLst/>
                <a:latin typeface="Stem Medium" panose="020B0503020203020204" pitchFamily="34" charset="77"/>
              </a:rPr>
            </a:br>
            <a:r>
              <a:rPr lang="ru-RU" sz="1000" dirty="0">
                <a:solidFill>
                  <a:srgbClr val="747777"/>
                </a:solidFill>
                <a:effectLst/>
                <a:latin typeface="Stem Medium" panose="020B0503020203020204" pitchFamily="34" charset="77"/>
              </a:rPr>
              <a:t>подготовке материала, который публикуется на сайте Банка России».</a:t>
            </a:r>
            <a:endParaRPr lang="ru-RU" sz="1000" dirty="0">
              <a:solidFill>
                <a:srgbClr val="747777"/>
              </a:solidFill>
              <a:latin typeface="Stem Medium" panose="020B0503020203020204" pitchFamily="34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B689F4-4D3B-2A47-B061-E2E05217E3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977" y="2934609"/>
            <a:ext cx="326702" cy="1032539"/>
          </a:xfrm>
          <a:prstGeom prst="rect">
            <a:avLst/>
          </a:prstGeom>
        </p:spPr>
      </p:pic>
      <p:sp>
        <p:nvSpPr>
          <p:cNvPr id="11" name="Content Placeholder 18">
            <a:extLst>
              <a:ext uri="{FF2B5EF4-FFF2-40B4-BE49-F238E27FC236}">
                <a16:creationId xmlns:a16="http://schemas.microsoft.com/office/drawing/2014/main" id="{C534E7A0-865A-D24F-8209-FF08619E1B35}"/>
              </a:ext>
            </a:extLst>
          </p:cNvPr>
          <p:cNvSpPr txBox="1">
            <a:spLocks/>
          </p:cNvSpPr>
          <p:nvPr userDrawn="1"/>
        </p:nvSpPr>
        <p:spPr>
          <a:xfrm>
            <a:off x="2883980" y="2921707"/>
            <a:ext cx="1681742" cy="10325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200" dirty="0">
                <a:effectLst/>
                <a:latin typeface="Stem Medium" panose="020B0503020203020204" pitchFamily="34" charset="77"/>
              </a:rPr>
              <a:t>Светлана</a:t>
            </a:r>
            <a:r>
              <a:rPr lang="en-US" sz="1200" dirty="0">
                <a:effectLst/>
                <a:latin typeface="Stem Medium" panose="020B0503020203020204" pitchFamily="34" charset="77"/>
              </a:rPr>
              <a:t> </a:t>
            </a:r>
            <a:r>
              <a:rPr lang="ru-RU" sz="1200" dirty="0">
                <a:effectLst/>
                <a:latin typeface="Stem Medium" panose="020B0503020203020204" pitchFamily="34" charset="77"/>
              </a:rPr>
              <a:t>Иванова</a:t>
            </a:r>
            <a:r>
              <a:rPr lang="en-US" sz="1200" dirty="0">
                <a:effectLst/>
                <a:latin typeface="Stem Medium" panose="020B0503020203020204" pitchFamily="34" charset="77"/>
              </a:rPr>
              <a:t/>
            </a:r>
            <a:br>
              <a:rPr lang="en-US" sz="1200" dirty="0">
                <a:effectLst/>
                <a:latin typeface="Stem Medium" panose="020B0503020203020204" pitchFamily="34" charset="77"/>
              </a:rPr>
            </a:br>
            <a:r>
              <a:rPr lang="en-US" sz="1200" dirty="0">
                <a:effectLst/>
                <a:latin typeface="Stem Medium" panose="020B0503020203020204" pitchFamily="34" charset="77"/>
              </a:rPr>
              <a:t>C</a:t>
            </a:r>
            <a:r>
              <a:rPr lang="ru-RU" sz="1200" dirty="0" err="1">
                <a:effectLst/>
                <a:latin typeface="Stem Medium" panose="020B0503020203020204" pitchFamily="34" charset="77"/>
              </a:rPr>
              <a:t>тажер</a:t>
            </a:r>
            <a:r>
              <a:rPr lang="ru-RU" sz="1200" dirty="0">
                <a:effectLst/>
                <a:latin typeface="Stem Medium" panose="020B0503020203020204" pitchFamily="34" charset="77"/>
              </a:rPr>
              <a:t> Департамента противодействия практикам</a:t>
            </a:r>
            <a:endParaRPr lang="ru-RU" sz="1200" dirty="0">
              <a:latin typeface="Stem Medium" panose="020B0503020203020204" pitchFamily="34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A21FA0-680B-EA40-8CCC-0C908E15AA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6644" y="2962516"/>
            <a:ext cx="326702" cy="1032539"/>
          </a:xfrm>
          <a:prstGeom prst="rect">
            <a:avLst/>
          </a:prstGeom>
        </p:spPr>
      </p:pic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C5285ED1-654D-BE49-996F-9CF95438F7A6}"/>
              </a:ext>
            </a:extLst>
          </p:cNvPr>
          <p:cNvSpPr txBox="1">
            <a:spLocks/>
          </p:cNvSpPr>
          <p:nvPr userDrawn="1"/>
        </p:nvSpPr>
        <p:spPr>
          <a:xfrm>
            <a:off x="5099829" y="2921707"/>
            <a:ext cx="1681742" cy="10325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200" dirty="0">
                <a:effectLst/>
                <a:latin typeface="Stem Medium" panose="020B0503020203020204" pitchFamily="34" charset="77"/>
              </a:rPr>
              <a:t>Светлана</a:t>
            </a:r>
            <a:r>
              <a:rPr lang="en-US" sz="1200" dirty="0">
                <a:effectLst/>
                <a:latin typeface="Stem Medium" panose="020B0503020203020204" pitchFamily="34" charset="77"/>
              </a:rPr>
              <a:t> </a:t>
            </a:r>
            <a:r>
              <a:rPr lang="ru-RU" sz="1200" dirty="0">
                <a:effectLst/>
                <a:latin typeface="Stem Medium" panose="020B0503020203020204" pitchFamily="34" charset="77"/>
              </a:rPr>
              <a:t>Иванова</a:t>
            </a:r>
            <a:r>
              <a:rPr lang="en-US" sz="1200" dirty="0">
                <a:effectLst/>
                <a:latin typeface="Stem Medium" panose="020B0503020203020204" pitchFamily="34" charset="77"/>
              </a:rPr>
              <a:t/>
            </a:r>
            <a:br>
              <a:rPr lang="en-US" sz="1200" dirty="0">
                <a:effectLst/>
                <a:latin typeface="Stem Medium" panose="020B0503020203020204" pitchFamily="34" charset="77"/>
              </a:rPr>
            </a:br>
            <a:r>
              <a:rPr lang="en-US" sz="1200" dirty="0">
                <a:effectLst/>
                <a:latin typeface="Stem Medium" panose="020B0503020203020204" pitchFamily="34" charset="77"/>
              </a:rPr>
              <a:t>C</a:t>
            </a:r>
            <a:r>
              <a:rPr lang="ru-RU" sz="1200" dirty="0" err="1">
                <a:effectLst/>
                <a:latin typeface="Stem Medium" panose="020B0503020203020204" pitchFamily="34" charset="77"/>
              </a:rPr>
              <a:t>тажер</a:t>
            </a:r>
            <a:r>
              <a:rPr lang="ru-RU" sz="1200" dirty="0">
                <a:effectLst/>
                <a:latin typeface="Stem Medium" panose="020B0503020203020204" pitchFamily="34" charset="77"/>
              </a:rPr>
              <a:t> Департамента противодействия практикам</a:t>
            </a:r>
            <a:endParaRPr lang="ru-RU" sz="1200" dirty="0">
              <a:latin typeface="Stem Medium" panose="020B0503020203020204" pitchFamily="34" charset="77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D5510B-BB48-8A4C-89E7-4E15B64BA9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42493" y="2962516"/>
            <a:ext cx="326702" cy="10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0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9A280E-1636-6843-9F1F-0E10DE4B9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649112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11C0D-07BB-6948-AE10-DE7055BE5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676AC-FAE4-7846-B417-1A24A7D4F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09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6" r:id="rId4"/>
    <p:sldLayoutId id="2147483654" r:id="rId5"/>
    <p:sldLayoutId id="2147483657" r:id="rId6"/>
    <p:sldLayoutId id="2147483653" r:id="rId7"/>
    <p:sldLayoutId id="2147483659" r:id="rId8"/>
    <p:sldLayoutId id="2147483658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4">
            <a:extLst>
              <a:ext uri="{FF2B5EF4-FFF2-40B4-BE49-F238E27FC236}">
                <a16:creationId xmlns:a16="http://schemas.microsoft.com/office/drawing/2014/main" id="{B881ECC8-96A3-654A-95B6-63E075776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84" y="544738"/>
            <a:ext cx="2810771" cy="702694"/>
          </a:xfrm>
          <a:prstGeom prst="rect">
            <a:avLst/>
          </a:prstGeom>
        </p:spPr>
      </p:pic>
      <p:sp>
        <p:nvSpPr>
          <p:cNvPr id="20" name="Content Placeholder 18">
            <a:extLst>
              <a:ext uri="{FF2B5EF4-FFF2-40B4-BE49-F238E27FC236}">
                <a16:creationId xmlns:a16="http://schemas.microsoft.com/office/drawing/2014/main" id="{8C6B7D7A-0363-FD4B-BBB6-0ACECD81326F}"/>
              </a:ext>
            </a:extLst>
          </p:cNvPr>
          <p:cNvSpPr txBox="1">
            <a:spLocks/>
          </p:cNvSpPr>
          <p:nvPr/>
        </p:nvSpPr>
        <p:spPr>
          <a:xfrm>
            <a:off x="3941376" y="287084"/>
            <a:ext cx="2499856" cy="16041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rgbClr val="00BBEE"/>
                </a:solidFill>
                <a:latin typeface="Stem Medium" panose="020B0603020203020204" pitchFamily="34" charset="-52"/>
                <a:ea typeface="Stem text" panose="020B0503020203020204" pitchFamily="34" charset="-52"/>
                <a:cs typeface="Stem Medium" panose="020B0603020203020204" pitchFamily="34" charset="-52"/>
              </a:rPr>
              <a:t>Будь в центре событий.</a:t>
            </a:r>
            <a:br>
              <a:rPr lang="ru-RU" sz="2400" dirty="0">
                <a:solidFill>
                  <a:srgbClr val="00BBEE"/>
                </a:solidFill>
                <a:latin typeface="Stem Medium" panose="020B0603020203020204" pitchFamily="34" charset="-52"/>
                <a:ea typeface="Stem text" panose="020B0503020203020204" pitchFamily="34" charset="-52"/>
                <a:cs typeface="Stem Medium" panose="020B0603020203020204" pitchFamily="34" charset="-52"/>
              </a:rPr>
            </a:br>
            <a:r>
              <a:rPr lang="ru-RU" sz="2400" dirty="0">
                <a:solidFill>
                  <a:srgbClr val="00BBEE"/>
                </a:solidFill>
                <a:latin typeface="Stem Medium" panose="020B0603020203020204" pitchFamily="34" charset="-52"/>
                <a:ea typeface="Stem text" panose="020B0503020203020204" pitchFamily="34" charset="-52"/>
                <a:cs typeface="Stem Medium" panose="020B0603020203020204" pitchFamily="34" charset="-52"/>
              </a:rPr>
              <a:t>Определяй будущее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ED997BF-42F7-4E06-83A1-E45277AA3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209338" y="7805699"/>
            <a:ext cx="3170646" cy="228170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28145" y="2019191"/>
            <a:ext cx="5801710" cy="47296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47777"/>
                </a:solidFill>
                <a:latin typeface="+mj-lt"/>
              </a:rPr>
              <a:t>Стажировка </a:t>
            </a:r>
            <a:r>
              <a:rPr lang="ru-RU" sz="2800" b="1" dirty="0" smtClean="0">
                <a:solidFill>
                  <a:srgbClr val="747777"/>
                </a:solidFill>
                <a:latin typeface="+mj-lt"/>
              </a:rPr>
              <a:t>осенью </a:t>
            </a:r>
            <a:r>
              <a:rPr lang="ru-RU" sz="2800" b="1" dirty="0">
                <a:solidFill>
                  <a:srgbClr val="747777"/>
                </a:solidFill>
                <a:latin typeface="+mj-lt"/>
              </a:rPr>
              <a:t>2023 года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34785" y="2285830"/>
            <a:ext cx="6089540" cy="365234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747777"/>
                </a:solidFill>
                <a:latin typeface="+mj-lt"/>
              </a:rPr>
              <a:t>Ты - студент </a:t>
            </a:r>
            <a:r>
              <a:rPr lang="ru-RU" sz="2000" dirty="0" smtClean="0">
                <a:solidFill>
                  <a:srgbClr val="747777"/>
                </a:solidFill>
                <a:latin typeface="+mj-lt"/>
              </a:rPr>
              <a:t>2-4 </a:t>
            </a:r>
            <a:r>
              <a:rPr lang="ru-RU" sz="2000" dirty="0">
                <a:solidFill>
                  <a:srgbClr val="747777"/>
                </a:solidFill>
                <a:latin typeface="+mj-lt"/>
              </a:rPr>
              <a:t>курса </a:t>
            </a:r>
            <a:r>
              <a:rPr lang="ru-RU" sz="2000" dirty="0" err="1" smtClean="0">
                <a:solidFill>
                  <a:srgbClr val="747777"/>
                </a:solidFill>
                <a:latin typeface="+mj-lt"/>
              </a:rPr>
              <a:t>бакалавриата</a:t>
            </a:r>
            <a:r>
              <a:rPr lang="ru-RU" sz="2000" dirty="0" smtClean="0">
                <a:solidFill>
                  <a:srgbClr val="747777"/>
                </a:solidFill>
                <a:latin typeface="+mj-lt"/>
              </a:rPr>
              <a:t>, 3-5 курса </a:t>
            </a:r>
            <a:r>
              <a:rPr lang="ru-RU" sz="2000" dirty="0" err="1" smtClean="0">
                <a:solidFill>
                  <a:srgbClr val="747777"/>
                </a:solidFill>
                <a:latin typeface="+mj-lt"/>
              </a:rPr>
              <a:t>специалитета</a:t>
            </a:r>
            <a:r>
              <a:rPr lang="ru-RU" sz="2000" dirty="0" smtClean="0">
                <a:solidFill>
                  <a:srgbClr val="747777"/>
                </a:solidFill>
                <a:latin typeface="+mj-lt"/>
              </a:rPr>
              <a:t> </a:t>
            </a:r>
            <a:r>
              <a:rPr lang="ru-RU" sz="2000" dirty="0">
                <a:solidFill>
                  <a:srgbClr val="747777"/>
                </a:solidFill>
                <a:latin typeface="+mj-lt"/>
              </a:rPr>
              <a:t>или </a:t>
            </a:r>
            <a:r>
              <a:rPr lang="en-US" sz="2000" dirty="0" smtClean="0">
                <a:solidFill>
                  <a:srgbClr val="747777"/>
                </a:solidFill>
                <a:latin typeface="+mj-lt"/>
              </a:rPr>
              <a:t>1 </a:t>
            </a:r>
            <a:r>
              <a:rPr lang="ru-RU" sz="2000" dirty="0">
                <a:solidFill>
                  <a:srgbClr val="747777"/>
                </a:solidFill>
                <a:latin typeface="+mj-lt"/>
              </a:rPr>
              <a:t>курса магистратуры?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747777"/>
                </a:solidFill>
                <a:latin typeface="+mj-lt"/>
              </a:rPr>
              <a:t>Учишься на очной форме обучения?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747777"/>
                </a:solidFill>
                <a:latin typeface="+mj-lt"/>
              </a:rPr>
              <a:t>Сможешь уделять стажировке от 20 часов в неделю?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747777"/>
                </a:solidFill>
                <a:latin typeface="+mj-lt"/>
              </a:rPr>
              <a:t>Профиль обучения соответствует одному из </a:t>
            </a:r>
            <a:r>
              <a:rPr lang="ru-RU" sz="2000" dirty="0" smtClean="0">
                <a:solidFill>
                  <a:srgbClr val="747777"/>
                </a:solidFill>
                <a:latin typeface="+mj-lt"/>
              </a:rPr>
              <a:t>18 </a:t>
            </a:r>
            <a:r>
              <a:rPr lang="ru-RU" sz="2000" dirty="0">
                <a:solidFill>
                  <a:srgbClr val="747777"/>
                </a:solidFill>
                <a:latin typeface="+mj-lt"/>
              </a:rPr>
              <a:t>направлений стажировки: от аналитики и IT до финансов и юриспруденции?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28145" y="6372128"/>
            <a:ext cx="5801710" cy="47296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47777"/>
                </a:solidFill>
                <a:latin typeface="+mj-lt"/>
              </a:rPr>
              <a:t>Заполни анкету и прими участие в отборе: </a:t>
            </a:r>
            <a:r>
              <a:rPr lang="en-US" sz="2800" b="1" dirty="0">
                <a:solidFill>
                  <a:srgbClr val="00BBEE"/>
                </a:solidFill>
                <a:latin typeface="Stem Medium" panose="020B0603020203020204" pitchFamily="34" charset="-52"/>
                <a:cs typeface="Stem Medium" panose="020B0603020203020204" pitchFamily="34" charset="-52"/>
              </a:rPr>
              <a:t>https://</a:t>
            </a:r>
            <a:r>
              <a:rPr lang="en-US" sz="2800" b="1" dirty="0" smtClean="0">
                <a:solidFill>
                  <a:srgbClr val="00BBEE"/>
                </a:solidFill>
                <a:latin typeface="Stem Medium" panose="020B0603020203020204" pitchFamily="34" charset="-52"/>
                <a:cs typeface="Stem Medium" panose="020B0603020203020204" pitchFamily="34" charset="-52"/>
              </a:rPr>
              <a:t>cbr.vcv.ru/r/internship-autumn23</a:t>
            </a:r>
            <a:endParaRPr lang="ru-RU" sz="2400" b="1" dirty="0">
              <a:solidFill>
                <a:srgbClr val="00BBEE"/>
              </a:solidFill>
              <a:latin typeface="Stem Medium" panose="020B0603020203020204" pitchFamily="34" charset="-52"/>
              <a:cs typeface="Stem Medium" panose="020B0603020203020204" pitchFamily="34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F5A764-41E3-D850-4A8B-76B9F733287D}"/>
              </a:ext>
            </a:extLst>
          </p:cNvPr>
          <p:cNvSpPr txBox="1"/>
          <p:nvPr/>
        </p:nvSpPr>
        <p:spPr>
          <a:xfrm>
            <a:off x="57364" y="10829142"/>
            <a:ext cx="31706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47777"/>
                </a:solidFill>
                <a:latin typeface="+mj-lt"/>
              </a:rPr>
              <a:t>Подписывайтесь на наши группы: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F1511B3-5798-40BF-BEA3-AF20CA130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070" y="10511405"/>
            <a:ext cx="712532" cy="71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4D12F5-A3BA-5060-28D4-3C3EE0418A5F}"/>
              </a:ext>
            </a:extLst>
          </p:cNvPr>
          <p:cNvSpPr txBox="1"/>
          <p:nvPr/>
        </p:nvSpPr>
        <p:spPr>
          <a:xfrm>
            <a:off x="3371636" y="10654711"/>
            <a:ext cx="3429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0" i="0" dirty="0">
                <a:solidFill>
                  <a:srgbClr val="212121"/>
                </a:solidFill>
                <a:effectLst/>
                <a:latin typeface="Calibri,sans-serif"/>
              </a:rPr>
              <a:t> </a:t>
            </a:r>
            <a:r>
              <a:rPr lang="ru-RU" sz="2400" b="1" dirty="0">
                <a:solidFill>
                  <a:srgbClr val="00BBEE"/>
                </a:solidFill>
                <a:latin typeface="Stem Medium" panose="020B0603020203020204" pitchFamily="34" charset="-52"/>
                <a:cs typeface="Stem Medium" panose="020B0603020203020204" pitchFamily="34" charset="-52"/>
              </a:rPr>
              <a:t>t.me/</a:t>
            </a:r>
            <a:r>
              <a:rPr lang="ru-RU" sz="2400" b="1" dirty="0" err="1">
                <a:solidFill>
                  <a:srgbClr val="00BBEE"/>
                </a:solidFill>
                <a:latin typeface="Stem Medium" panose="020B0603020203020204" pitchFamily="34" charset="-52"/>
                <a:cs typeface="Stem Medium" panose="020B0603020203020204" pitchFamily="34" charset="-52"/>
              </a:rPr>
              <a:t>cbr_career</a:t>
            </a:r>
            <a:endParaRPr lang="ru-RU" sz="2400" b="1" dirty="0">
              <a:solidFill>
                <a:srgbClr val="00BBEE"/>
              </a:solidFill>
              <a:latin typeface="Stem Medium" panose="020B0603020203020204" pitchFamily="34" charset="-52"/>
              <a:cs typeface="Stem Medium" panose="020B0603020203020204" pitchFamily="34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6EE811-1E6C-7C23-8662-9E8B9A14F4E9}"/>
              </a:ext>
            </a:extLst>
          </p:cNvPr>
          <p:cNvSpPr txBox="1"/>
          <p:nvPr/>
        </p:nvSpPr>
        <p:spPr>
          <a:xfrm>
            <a:off x="3565071" y="11423164"/>
            <a:ext cx="3429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BEE"/>
                </a:solidFill>
                <a:latin typeface="Stem Medium" panose="020B0603020203020204" pitchFamily="34" charset="-52"/>
                <a:cs typeface="Stem Medium" panose="020B0603020203020204" pitchFamily="34" charset="-52"/>
              </a:rPr>
              <a:t>vk.com/</a:t>
            </a:r>
            <a:r>
              <a:rPr lang="ru-RU" sz="2400" b="1" dirty="0" err="1">
                <a:solidFill>
                  <a:srgbClr val="00BBEE"/>
                </a:solidFill>
                <a:latin typeface="Stem Medium" panose="020B0603020203020204" pitchFamily="34" charset="-52"/>
                <a:cs typeface="Stem Medium" panose="020B0603020203020204" pitchFamily="34" charset="-52"/>
              </a:rPr>
              <a:t>cbr_career</a:t>
            </a:r>
            <a:endParaRPr lang="ru-RU" sz="2400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F3EF8A7-51A2-29D8-DEF1-B864124D7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324" y="11344802"/>
            <a:ext cx="642029" cy="64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785" y="7632671"/>
            <a:ext cx="2793678" cy="279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00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23">
      <a:dk1>
        <a:srgbClr val="555555"/>
      </a:dk1>
      <a:lt1>
        <a:sysClr val="window" lastClr="FFFFFF"/>
      </a:lt1>
      <a:dk2>
        <a:srgbClr val="053F84"/>
      </a:dk2>
      <a:lt2>
        <a:srgbClr val="00BBEE"/>
      </a:lt2>
      <a:accent1>
        <a:srgbClr val="FF5A5A"/>
      </a:accent1>
      <a:accent2>
        <a:srgbClr val="FFCC88"/>
      </a:accent2>
      <a:accent3>
        <a:srgbClr val="0088BB"/>
      </a:accent3>
      <a:accent4>
        <a:srgbClr val="74777B"/>
      </a:accent4>
      <a:accent5>
        <a:srgbClr val="111111"/>
      </a:accent5>
      <a:accent6>
        <a:srgbClr val="4D4D4D"/>
      </a:accent6>
      <a:hlink>
        <a:srgbClr val="23CCF3"/>
      </a:hlink>
      <a:folHlink>
        <a:srgbClr val="053F84"/>
      </a:folHlink>
    </a:clrScheme>
    <a:fontScheme name="CBR_HR">
      <a:majorFont>
        <a:latin typeface="Stem Medium"/>
        <a:ea typeface=""/>
        <a:cs typeface=""/>
      </a:majorFont>
      <a:minorFont>
        <a:latin typeface="Stem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001">
          <a:schemeClr val="lt2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BR_HR">
      <a:dk1>
        <a:srgbClr val="555555"/>
      </a:dk1>
      <a:lt1>
        <a:sysClr val="window" lastClr="FFFFFF"/>
      </a:lt1>
      <a:dk2>
        <a:srgbClr val="053F84"/>
      </a:dk2>
      <a:lt2>
        <a:srgbClr val="23CCF3"/>
      </a:lt2>
      <a:accent1>
        <a:srgbClr val="FF5A5A"/>
      </a:accent1>
      <a:accent2>
        <a:srgbClr val="FFCC88"/>
      </a:accent2>
      <a:accent3>
        <a:srgbClr val="0088BB"/>
      </a:accent3>
      <a:accent4>
        <a:srgbClr val="74777B"/>
      </a:accent4>
      <a:accent5>
        <a:srgbClr val="111111"/>
      </a:accent5>
      <a:accent6>
        <a:srgbClr val="4D4D4D"/>
      </a:accent6>
      <a:hlink>
        <a:srgbClr val="23CCF3"/>
      </a:hlink>
      <a:folHlink>
        <a:srgbClr val="053F8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BR_HR">
      <a:dk1>
        <a:srgbClr val="555555"/>
      </a:dk1>
      <a:lt1>
        <a:sysClr val="window" lastClr="FFFFFF"/>
      </a:lt1>
      <a:dk2>
        <a:srgbClr val="053F84"/>
      </a:dk2>
      <a:lt2>
        <a:srgbClr val="23CCF3"/>
      </a:lt2>
      <a:accent1>
        <a:srgbClr val="FF5A5A"/>
      </a:accent1>
      <a:accent2>
        <a:srgbClr val="FFCC88"/>
      </a:accent2>
      <a:accent3>
        <a:srgbClr val="0088BB"/>
      </a:accent3>
      <a:accent4>
        <a:srgbClr val="74777B"/>
      </a:accent4>
      <a:accent5>
        <a:srgbClr val="111111"/>
      </a:accent5>
      <a:accent6>
        <a:srgbClr val="4D4D4D"/>
      </a:accent6>
      <a:hlink>
        <a:srgbClr val="23CCF3"/>
      </a:hlink>
      <a:folHlink>
        <a:srgbClr val="053F84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79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Stem Medium</vt:lpstr>
      <vt:lpstr>Calibri</vt:lpstr>
      <vt:lpstr>Stem text</vt:lpstr>
      <vt:lpstr>Arial</vt:lpstr>
      <vt:lpstr>Calibri,sans-serif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 Ilin</dc:creator>
  <cp:lastModifiedBy>Юзвович Лариса Ивановна</cp:lastModifiedBy>
  <cp:revision>32</cp:revision>
  <dcterms:created xsi:type="dcterms:W3CDTF">2021-07-20T05:15:33Z</dcterms:created>
  <dcterms:modified xsi:type="dcterms:W3CDTF">2023-04-11T07:29:49Z</dcterms:modified>
</cp:coreProperties>
</file>